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7"/>
  </p:notesMasterIdLst>
  <p:handoutMasterIdLst>
    <p:handoutMasterId r:id="rId28"/>
  </p:handoutMasterIdLst>
  <p:sldIdLst>
    <p:sldId id="366" r:id="rId2"/>
    <p:sldId id="365" r:id="rId3"/>
    <p:sldId id="367" r:id="rId4"/>
    <p:sldId id="397" r:id="rId5"/>
    <p:sldId id="368" r:id="rId6"/>
    <p:sldId id="369" r:id="rId7"/>
    <p:sldId id="370" r:id="rId8"/>
    <p:sldId id="371" r:id="rId9"/>
    <p:sldId id="372" r:id="rId10"/>
    <p:sldId id="373" r:id="rId11"/>
    <p:sldId id="374" r:id="rId12"/>
    <p:sldId id="379" r:id="rId13"/>
    <p:sldId id="375" r:id="rId14"/>
    <p:sldId id="380" r:id="rId15"/>
    <p:sldId id="381" r:id="rId16"/>
    <p:sldId id="382" r:id="rId17"/>
    <p:sldId id="394" r:id="rId18"/>
    <p:sldId id="393" r:id="rId19"/>
    <p:sldId id="384" r:id="rId20"/>
    <p:sldId id="387" r:id="rId21"/>
    <p:sldId id="388" r:id="rId22"/>
    <p:sldId id="390" r:id="rId23"/>
    <p:sldId id="389" r:id="rId24"/>
    <p:sldId id="395" r:id="rId25"/>
    <p:sldId id="396" r:id="rId26"/>
  </p:sldIdLst>
  <p:sldSz cx="9144000" cy="6858000" type="screen4x3"/>
  <p:notesSz cx="6858000" cy="9144000"/>
  <p:embeddedFontLst>
    <p:embeddedFont>
      <p:font typeface="Kontrapunkt Bob" panose="02000000000000000000" pitchFamily="50" charset="0"/>
      <p:bold r:id="rId29"/>
    </p:embeddedFont>
    <p:embeddedFont>
      <p:font typeface="Cambria Math" panose="02040503050406030204" pitchFamily="18" charset="0"/>
      <p:regular r:id="rId30"/>
    </p:embeddedFont>
    <p:embeddedFont>
      <p:font typeface="Kontrapunkt Bob Light" panose="02000000000000000000" pitchFamily="50" charset="0"/>
      <p:regular r:id="rId31"/>
    </p:embeddedFont>
    <p:embeddedFont>
      <p:font typeface="Calibri" panose="020F0502020204030204" pitchFamily="34" charset="0"/>
      <p:regular r:id="rId32"/>
      <p:bold r:id="rId33"/>
      <p:italic r:id="rId34"/>
      <p:boldItalic r:id="rId35"/>
    </p:embeddedFont>
    <p:embeddedFont>
      <p:font typeface="Aller Light" panose="020B0503040302020204" pitchFamily="34" charset="0"/>
      <p:regular r:id="rId36"/>
      <p:italic r:id="rId37"/>
    </p:embeddedFont>
    <p:embeddedFont>
      <p:font typeface="Open Sans Light" panose="020B0306030504020204" pitchFamily="34" charset="0"/>
      <p:regular r:id="rId38"/>
      <p:italic r:id="rId39"/>
    </p:embeddedFont>
    <p:embeddedFont>
      <p:font typeface="Calibri Light" panose="020F0302020204030204" pitchFamily="34" charset="0"/>
      <p:regular r:id="rId40"/>
      <p:italic r:id="rId41"/>
    </p:embeddedFont>
    <p:embeddedFont>
      <p:font typeface="Century" panose="02040604050505020304" pitchFamily="18"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C8EC"/>
    <a:srgbClr val="F02423"/>
    <a:srgbClr val="27B369"/>
    <a:srgbClr val="F6821E"/>
    <a:srgbClr val="E74E3E"/>
    <a:srgbClr val="0EBEA9"/>
    <a:srgbClr val="F47264"/>
    <a:srgbClr val="7BBBB5"/>
    <a:srgbClr val="F5C24C"/>
    <a:srgbClr val="3DB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15" autoAdjust="0"/>
    <p:restoredTop sz="78131" autoAdjust="0"/>
  </p:normalViewPr>
  <p:slideViewPr>
    <p:cSldViewPr snapToGrid="0" showGuides="1">
      <p:cViewPr varScale="1">
        <p:scale>
          <a:sx n="59" d="100"/>
          <a:sy n="59" d="100"/>
        </p:scale>
        <p:origin x="726" y="48"/>
      </p:cViewPr>
      <p:guideLst>
        <p:guide orient="horz" pos="2160"/>
        <p:guide pos="2880"/>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howGuides="1">
      <p:cViewPr varScale="1">
        <p:scale>
          <a:sx n="51" d="100"/>
          <a:sy n="51" d="100"/>
        </p:scale>
        <p:origin x="286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3.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66C23F-2943-41AE-8A50-594A3BF50A65}" type="datetimeFigureOut">
              <a:rPr lang="en-GB" smtClean="0"/>
              <a:t>20/10/2015</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A507B-2379-4D1E-BC8D-2A6EF20C4C9D}" type="slidenum">
              <a:rPr lang="en-GB" smtClean="0"/>
              <a:t>‹#›</a:t>
            </a:fld>
            <a:endParaRPr lang="en-GB"/>
          </a:p>
        </p:txBody>
      </p:sp>
    </p:spTree>
    <p:extLst>
      <p:ext uri="{BB962C8B-B14F-4D97-AF65-F5344CB8AC3E}">
        <p14:creationId xmlns:p14="http://schemas.microsoft.com/office/powerpoint/2010/main" val="368815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8B4F4-0E37-45D0-A03B-BC6109B7B9EC}" type="datetimeFigureOut">
              <a:rPr lang="en-GB" smtClean="0"/>
              <a:t>20/10/2015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AE0B-E3A9-415E-BF9D-35A66B2C4B2F}" type="slidenum">
              <a:rPr lang="en-GB" smtClean="0"/>
              <a:t>‹#›</a:t>
            </a:fld>
            <a:endParaRPr lang="en-GB"/>
          </a:p>
        </p:txBody>
      </p:sp>
    </p:spTree>
    <p:extLst>
      <p:ext uri="{BB962C8B-B14F-4D97-AF65-F5344CB8AC3E}">
        <p14:creationId xmlns:p14="http://schemas.microsoft.com/office/powerpoint/2010/main" val="92550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once</a:t>
            </a:r>
            <a:r>
              <a:rPr lang="en-US" baseline="0" dirty="0" smtClean="0"/>
              <a:t> again!</a:t>
            </a:r>
          </a:p>
          <a:p>
            <a:endParaRPr lang="en-US" baseline="0" dirty="0" smtClean="0"/>
          </a:p>
          <a:p>
            <a:r>
              <a:rPr lang="en-US" baseline="0" dirty="0" smtClean="0"/>
              <a:t>I’ll be presenting a study about ‘Using Object Based Image Analysis in Extracting </a:t>
            </a:r>
            <a:r>
              <a:rPr lang="en-US" baseline="0" dirty="0" err="1" smtClean="0"/>
              <a:t>Nearshore</a:t>
            </a:r>
            <a:r>
              <a:rPr lang="en-US" baseline="0" dirty="0" smtClean="0"/>
              <a:t> Aquaculture Features </a:t>
            </a:r>
          </a:p>
          <a:p>
            <a:r>
              <a:rPr lang="en-US" baseline="0" dirty="0" smtClean="0"/>
              <a:t>in </a:t>
            </a:r>
            <a:r>
              <a:rPr lang="en-US" baseline="0" dirty="0" err="1" smtClean="0"/>
              <a:t>Victorias</a:t>
            </a:r>
            <a:r>
              <a:rPr lang="en-US" baseline="0" dirty="0" smtClean="0"/>
              <a:t> City, Negros Occidental’. This is basically the in depth feature extraction of the study I presented about 15 minutes ago.</a:t>
            </a: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a:t>
            </a:fld>
            <a:endParaRPr lang="en-GB"/>
          </a:p>
        </p:txBody>
      </p:sp>
    </p:spTree>
    <p:extLst>
      <p:ext uri="{BB962C8B-B14F-4D97-AF65-F5344CB8AC3E}">
        <p14:creationId xmlns:p14="http://schemas.microsoft.com/office/powerpoint/2010/main" val="394750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solidFill>
                <a:latin typeface="Kontrapunkt Bob Light" panose="02000000000000000000" pitchFamily="50" charset="0"/>
              </a:rPr>
              <a:t>The Digital Surface Model, Slope of Slope and </a:t>
            </a:r>
            <a:r>
              <a:rPr lang="en-GB" sz="1200" dirty="0" err="1" smtClean="0">
                <a:solidFill>
                  <a:schemeClr val="bg1"/>
                </a:solidFill>
                <a:latin typeface="Kontrapunkt Bob Light" panose="02000000000000000000" pitchFamily="50" charset="0"/>
              </a:rPr>
              <a:t>Rugosity</a:t>
            </a:r>
            <a:r>
              <a:rPr lang="en-GB" sz="1200" dirty="0" smtClean="0">
                <a:solidFill>
                  <a:schemeClr val="bg1"/>
                </a:solidFill>
                <a:latin typeface="Kontrapunkt Bob Light" panose="02000000000000000000" pitchFamily="50" charset="0"/>
              </a:rPr>
              <a:t> derivatives were used as input for the PCA(Spatial Analyst in </a:t>
            </a:r>
            <a:r>
              <a:rPr lang="en-GB" sz="1200" dirty="0" err="1" smtClean="0">
                <a:solidFill>
                  <a:schemeClr val="bg1"/>
                </a:solidFill>
                <a:latin typeface="Kontrapunkt Bob Light" panose="02000000000000000000" pitchFamily="50" charset="0"/>
              </a:rPr>
              <a:t>ArcMAP</a:t>
            </a:r>
            <a:r>
              <a:rPr lang="en-GB" sz="1200" dirty="0" smtClean="0">
                <a:solidFill>
                  <a:schemeClr val="bg1"/>
                </a:solidFill>
                <a:latin typeface="Kontrapunkt Bob Light" panose="02000000000000000000" pitchFamily="50" charset="0"/>
              </a:rPr>
              <a:t>. The image on</a:t>
            </a:r>
            <a:r>
              <a:rPr lang="en-GB" sz="1200" baseline="0" dirty="0" smtClean="0">
                <a:solidFill>
                  <a:schemeClr val="bg1"/>
                </a:solidFill>
                <a:latin typeface="Kontrapunkt Bob Light" panose="02000000000000000000" pitchFamily="50" charset="0"/>
              </a:rPr>
              <a:t> the screen is already the PCA.</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11</a:t>
            </a:fld>
            <a:endParaRPr lang="en-GB"/>
          </a:p>
        </p:txBody>
      </p:sp>
    </p:spTree>
    <p:extLst>
      <p:ext uri="{BB962C8B-B14F-4D97-AF65-F5344CB8AC3E}">
        <p14:creationId xmlns:p14="http://schemas.microsoft.com/office/powerpoint/2010/main" val="19120906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first process of segmentation was using Multi-threshold segmentation.</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12</a:t>
            </a:fld>
            <a:endParaRPr lang="en-GB"/>
          </a:p>
        </p:txBody>
      </p:sp>
    </p:spTree>
    <p:extLst>
      <p:ext uri="{BB962C8B-B14F-4D97-AF65-F5344CB8AC3E}">
        <p14:creationId xmlns:p14="http://schemas.microsoft.com/office/powerpoint/2010/main" val="4139126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Areas with DTM less than or equal 61.6 were classified as water while areas with less than or equal to 0 DTM was classified as No Data. Areas that have DTM which is greater than 61.6 were classified as land. The Water area was further segmented using Multi-resolution segmentation with a scale parameter of 69. Its composition of homogeneity criterion for shape is 0.1 and compactness is 0.5. The image layer weights can be seen in the table on the screen.</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13</a:t>
            </a:fld>
            <a:endParaRPr lang="en-GB"/>
          </a:p>
        </p:txBody>
      </p:sp>
    </p:spTree>
    <p:extLst>
      <p:ext uri="{BB962C8B-B14F-4D97-AF65-F5344CB8AC3E}">
        <p14:creationId xmlns:p14="http://schemas.microsoft.com/office/powerpoint/2010/main" val="398176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is Classification.</a:t>
            </a:r>
          </a:p>
        </p:txBody>
      </p:sp>
      <p:sp>
        <p:nvSpPr>
          <p:cNvPr id="4" name="Slide Number Placeholder 3"/>
          <p:cNvSpPr>
            <a:spLocks noGrp="1"/>
          </p:cNvSpPr>
          <p:nvPr>
            <p:ph type="sldNum" sz="quarter" idx="10"/>
          </p:nvPr>
        </p:nvSpPr>
        <p:spPr/>
        <p:txBody>
          <a:bodyPr/>
          <a:lstStyle/>
          <a:p>
            <a:fld id="{F01AAE0B-E3A9-415E-BF9D-35A66B2C4B2F}" type="slidenum">
              <a:rPr lang="en-GB" smtClean="0"/>
              <a:t>14</a:t>
            </a:fld>
            <a:endParaRPr lang="en-GB"/>
          </a:p>
        </p:txBody>
      </p:sp>
    </p:spTree>
    <p:extLst>
      <p:ext uri="{BB962C8B-B14F-4D97-AF65-F5344CB8AC3E}">
        <p14:creationId xmlns:p14="http://schemas.microsoft.com/office/powerpoint/2010/main" val="89897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Principal Component Analysis played a great role in the classification of objects.</a:t>
            </a:r>
          </a:p>
          <a:p>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1AAE0B-E3A9-415E-BF9D-35A66B2C4B2F}" type="slidenum">
              <a:rPr lang="en-GB" smtClean="0"/>
              <a:t>15</a:t>
            </a:fld>
            <a:endParaRPr lang="en-GB"/>
          </a:p>
        </p:txBody>
      </p:sp>
    </p:spTree>
    <p:extLst>
      <p:ext uri="{BB962C8B-B14F-4D97-AF65-F5344CB8AC3E}">
        <p14:creationId xmlns:p14="http://schemas.microsoft.com/office/powerpoint/2010/main" val="3919246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order to classify the fish corrals after the segmentation, water with mean first band of PCA which is greater than or equal to 75 were classified as tall. </a:t>
            </a:r>
          </a:p>
        </p:txBody>
      </p:sp>
      <p:sp>
        <p:nvSpPr>
          <p:cNvPr id="4" name="Slide Number Placeholder 3"/>
          <p:cNvSpPr>
            <a:spLocks noGrp="1"/>
          </p:cNvSpPr>
          <p:nvPr>
            <p:ph type="sldNum" sz="quarter" idx="10"/>
          </p:nvPr>
        </p:nvSpPr>
        <p:spPr/>
        <p:txBody>
          <a:bodyPr/>
          <a:lstStyle/>
          <a:p>
            <a:fld id="{F01AAE0B-E3A9-415E-BF9D-35A66B2C4B2F}" type="slidenum">
              <a:rPr lang="en-GB" smtClean="0"/>
              <a:t>16</a:t>
            </a:fld>
            <a:endParaRPr lang="en-GB"/>
          </a:p>
        </p:txBody>
      </p:sp>
    </p:spTree>
    <p:extLst>
      <p:ext uri="{BB962C8B-B14F-4D97-AF65-F5344CB8AC3E}">
        <p14:creationId xmlns:p14="http://schemas.microsoft.com/office/powerpoint/2010/main" val="1735226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Afterwards,</a:t>
            </a:r>
            <a:r>
              <a:rPr lang="en-US" sz="1200" kern="1200" baseline="0" dirty="0" smtClean="0">
                <a:solidFill>
                  <a:schemeClr val="tx1"/>
                </a:solidFill>
                <a:effectLst/>
                <a:latin typeface="+mn-lt"/>
                <a:ea typeface="+mn-ea"/>
                <a:cs typeface="+mn-cs"/>
              </a:rPr>
              <a:t> some minimal cleanup was done.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01AAE0B-E3A9-415E-BF9D-35A66B2C4B2F}" type="slidenum">
              <a:rPr lang="en-GB" smtClean="0"/>
              <a:t>17</a:t>
            </a:fld>
            <a:endParaRPr lang="en-GB"/>
          </a:p>
        </p:txBody>
      </p:sp>
    </p:spTree>
    <p:extLst>
      <p:ext uri="{BB962C8B-B14F-4D97-AF65-F5344CB8AC3E}">
        <p14:creationId xmlns:p14="http://schemas.microsoft.com/office/powerpoint/2010/main" val="173330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All the tall objects were merged and all the water objects were also merged. All water objects with relative border to tall objects is equal to one was classified as tall also and was merged with the remaining tall objects. All tall objects that are completely surrounded with water were then reclassified as candidates. </a:t>
            </a:r>
          </a:p>
        </p:txBody>
      </p:sp>
      <p:sp>
        <p:nvSpPr>
          <p:cNvPr id="4" name="Slide Number Placeholder 3"/>
          <p:cNvSpPr>
            <a:spLocks noGrp="1"/>
          </p:cNvSpPr>
          <p:nvPr>
            <p:ph type="sldNum" sz="quarter" idx="10"/>
          </p:nvPr>
        </p:nvSpPr>
        <p:spPr/>
        <p:txBody>
          <a:bodyPr/>
          <a:lstStyle/>
          <a:p>
            <a:fld id="{F01AAE0B-E3A9-415E-BF9D-35A66B2C4B2F}" type="slidenum">
              <a:rPr lang="en-GB" smtClean="0"/>
              <a:t>18</a:t>
            </a:fld>
            <a:endParaRPr lang="en-GB"/>
          </a:p>
        </p:txBody>
      </p:sp>
    </p:spTree>
    <p:extLst>
      <p:ext uri="{BB962C8B-B14F-4D97-AF65-F5344CB8AC3E}">
        <p14:creationId xmlns:p14="http://schemas.microsoft.com/office/powerpoint/2010/main" val="70806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a:t>
            </a:r>
            <a:r>
              <a:rPr lang="en-US" baseline="0" dirty="0" smtClean="0"/>
              <a:t> for contextual editing, </a:t>
            </a:r>
            <a:r>
              <a:rPr lang="en-US" sz="1200" kern="1200" dirty="0" smtClean="0">
                <a:solidFill>
                  <a:schemeClr val="tx1"/>
                </a:solidFill>
                <a:effectLst/>
                <a:latin typeface="+mn-lt"/>
                <a:ea typeface="+mn-ea"/>
                <a:cs typeface="+mn-cs"/>
              </a:rPr>
              <a:t>Candidates with Mean DSM which is less than or equal to 61.45 and mean NR which is less than or equal to 1.024 were reclassified as tall. Furthermore, candidates with number of pixels which is equal to 1,628 was reclassified as tall. </a:t>
            </a: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19</a:t>
            </a:fld>
            <a:endParaRPr lang="en-GB"/>
          </a:p>
        </p:txBody>
      </p:sp>
    </p:spTree>
    <p:extLst>
      <p:ext uri="{BB962C8B-B14F-4D97-AF65-F5344CB8AC3E}">
        <p14:creationId xmlns:p14="http://schemas.microsoft.com/office/powerpoint/2010/main" val="179923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candidates class were reclassified as fish corrals.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In order to get a quantifiable accuracy for the map, validation points were made for each individual Fish Corral in the City of </a:t>
            </a:r>
            <a:r>
              <a:rPr lang="en-US" sz="1200" dirty="0" err="1" smtClean="0">
                <a:solidFill>
                  <a:schemeClr val="bg1">
                    <a:lumMod val="50000"/>
                  </a:schemeClr>
                </a:solidFill>
                <a:latin typeface="Aller Light" panose="02000503000000020004" pitchFamily="2" charset="0"/>
              </a:rPr>
              <a:t>Victorias</a:t>
            </a:r>
            <a:r>
              <a:rPr lang="en-US" sz="1200" dirty="0" smtClean="0">
                <a:solidFill>
                  <a:schemeClr val="bg1">
                    <a:lumMod val="50000"/>
                  </a:schemeClr>
                </a:solidFill>
                <a:latin typeface="Aller Light" panose="02000503000000020004" pitchFamily="2" charset="0"/>
              </a:rPr>
              <a:t>. The overall accuracy is 100%. There were 47 validation points and there were also 47 extracted Fish Corrals in the City of </a:t>
            </a:r>
            <a:r>
              <a:rPr lang="en-US" sz="1200" dirty="0" err="1" smtClean="0">
                <a:solidFill>
                  <a:schemeClr val="bg1">
                    <a:lumMod val="50000"/>
                  </a:schemeClr>
                </a:solidFill>
                <a:latin typeface="Aller Light" panose="02000503000000020004" pitchFamily="2" charset="0"/>
              </a:rPr>
              <a:t>Victorias</a:t>
            </a:r>
            <a:r>
              <a:rPr lang="en-US" sz="1200" dirty="0" smtClean="0">
                <a:solidFill>
                  <a:schemeClr val="bg1">
                    <a:lumMod val="50000"/>
                  </a:schemeClr>
                </a:solidFill>
                <a:latin typeface="Aller Light" panose="02000503000000020004" pitchFamily="2" charset="0"/>
              </a:rPr>
              <a:t>.</a:t>
            </a:r>
            <a:endParaRPr lang="nn-NO"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20</a:t>
            </a:fld>
            <a:endParaRPr lang="en-GB"/>
          </a:p>
        </p:txBody>
      </p:sp>
    </p:spTree>
    <p:extLst>
      <p:ext uri="{BB962C8B-B14F-4D97-AF65-F5344CB8AC3E}">
        <p14:creationId xmlns:p14="http://schemas.microsoft.com/office/powerpoint/2010/main" val="258792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2013 alone, the Philippine Fishing Industry has produced 4,705,413.29 metric tons of fish products; and 2,373,386.48 or about 50.44% of it is from Aquaculture.</a:t>
            </a:r>
          </a:p>
          <a:p>
            <a:endParaRPr lang="en-US" dirty="0" smtClean="0"/>
          </a:p>
          <a:p>
            <a:r>
              <a:rPr lang="en-US" dirty="0" smtClean="0"/>
              <a:t>Our country </a:t>
            </a:r>
            <a:r>
              <a:rPr lang="en-US" sz="1200" dirty="0" smtClean="0">
                <a:solidFill>
                  <a:schemeClr val="bg1">
                    <a:lumMod val="50000"/>
                  </a:schemeClr>
                </a:solidFill>
                <a:latin typeface="Aller Light" panose="02000503000000020004" pitchFamily="2" charset="0"/>
              </a:rPr>
              <a:t>has </a:t>
            </a:r>
            <a:r>
              <a:rPr lang="en-US" sz="1200" dirty="0" smtClean="0">
                <a:solidFill>
                  <a:schemeClr val="accent1"/>
                </a:solidFill>
                <a:latin typeface="Aller Light" panose="02000503000000020004" pitchFamily="2" charset="0"/>
              </a:rPr>
              <a:t>266,000</a:t>
            </a:r>
            <a:r>
              <a:rPr lang="en-US" sz="1200" dirty="0" smtClean="0">
                <a:solidFill>
                  <a:schemeClr val="bg1">
                    <a:lumMod val="50000"/>
                  </a:schemeClr>
                </a:solidFill>
                <a:latin typeface="Aller Light" panose="02000503000000020004" pitchFamily="2" charset="0"/>
              </a:rPr>
              <a:t> square kilometers of coastal territorial area where </a:t>
            </a:r>
            <a:r>
              <a:rPr lang="en-US" sz="1200" dirty="0" err="1" smtClean="0">
                <a:solidFill>
                  <a:schemeClr val="bg1">
                    <a:lumMod val="50000"/>
                  </a:schemeClr>
                </a:solidFill>
                <a:latin typeface="Aller Light" panose="02000503000000020004" pitchFamily="2" charset="0"/>
              </a:rPr>
              <a:t>nearshore</a:t>
            </a:r>
            <a:r>
              <a:rPr lang="en-US" sz="1200" dirty="0" smtClean="0">
                <a:solidFill>
                  <a:schemeClr val="bg1">
                    <a:lumMod val="50000"/>
                  </a:schemeClr>
                </a:solidFill>
                <a:latin typeface="Aller Light" panose="02000503000000020004" pitchFamily="2" charset="0"/>
              </a:rPr>
              <a:t> aquaculture features such as Fish Corrals are located. </a:t>
            </a:r>
            <a:endParaRPr lang="en-GB" sz="1200" dirty="0" smtClean="0">
              <a:solidFill>
                <a:schemeClr val="bg1">
                  <a:lumMod val="50000"/>
                </a:schemeClr>
              </a:solidFill>
              <a:latin typeface="Aller Light" panose="02000503000000020004" pitchFamily="2" charset="0"/>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3</a:t>
            </a:fld>
            <a:endParaRPr lang="en-GB"/>
          </a:p>
        </p:txBody>
      </p:sp>
    </p:spTree>
    <p:extLst>
      <p:ext uri="{BB962C8B-B14F-4D97-AF65-F5344CB8AC3E}">
        <p14:creationId xmlns:p14="http://schemas.microsoft.com/office/powerpoint/2010/main" val="1641137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here the output map for the City</a:t>
            </a:r>
            <a:r>
              <a:rPr lang="en-US" baseline="0" dirty="0" smtClean="0"/>
              <a:t> of </a:t>
            </a:r>
            <a:r>
              <a:rPr lang="en-US" baseline="0" dirty="0" err="1" smtClean="0"/>
              <a:t>Victorias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21</a:t>
            </a:fld>
            <a:endParaRPr lang="en-GB"/>
          </a:p>
        </p:txBody>
      </p:sp>
    </p:spTree>
    <p:extLst>
      <p:ext uri="{BB962C8B-B14F-4D97-AF65-F5344CB8AC3E}">
        <p14:creationId xmlns:p14="http://schemas.microsoft.com/office/powerpoint/2010/main" val="22537926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a:t>
            </a:r>
            <a:r>
              <a:rPr lang="en-US" baseline="0" dirty="0" smtClean="0"/>
              <a:t> a conclusion, </a:t>
            </a:r>
            <a:r>
              <a:rPr lang="en-US" sz="1200" baseline="0" dirty="0" smtClean="0">
                <a:solidFill>
                  <a:schemeClr val="bg1"/>
                </a:solidFill>
                <a:latin typeface="Kontrapunkt Bob Light" panose="02000000000000000000" pitchFamily="50" charset="0"/>
              </a:rPr>
              <a:t>t</a:t>
            </a:r>
            <a:r>
              <a:rPr lang="en-US" sz="1200" dirty="0" smtClean="0">
                <a:solidFill>
                  <a:schemeClr val="bg1"/>
                </a:solidFill>
                <a:latin typeface="Kontrapunkt Bob Light" panose="02000000000000000000" pitchFamily="50" charset="0"/>
              </a:rPr>
              <a:t>he fish corrals in the City of </a:t>
            </a:r>
            <a:r>
              <a:rPr lang="en-US" sz="1200" dirty="0" err="1" smtClean="0">
                <a:solidFill>
                  <a:schemeClr val="bg1"/>
                </a:solidFill>
                <a:latin typeface="Kontrapunkt Bob Light" panose="02000000000000000000" pitchFamily="50" charset="0"/>
              </a:rPr>
              <a:t>Victorias</a:t>
            </a:r>
            <a:r>
              <a:rPr lang="en-US" sz="1200" dirty="0" smtClean="0">
                <a:solidFill>
                  <a:schemeClr val="bg1"/>
                </a:solidFill>
                <a:latin typeface="Kontrapunkt Bob Light" panose="02000000000000000000" pitchFamily="50" charset="0"/>
              </a:rPr>
              <a:t> were extracted using </a:t>
            </a:r>
            <a:r>
              <a:rPr lang="en-US" sz="1200" dirty="0" err="1" smtClean="0">
                <a:solidFill>
                  <a:schemeClr val="bg1"/>
                </a:solidFill>
                <a:latin typeface="Kontrapunkt Bob Light" panose="02000000000000000000" pitchFamily="50" charset="0"/>
              </a:rPr>
              <a:t>LiDAR</a:t>
            </a:r>
            <a:r>
              <a:rPr lang="en-US" sz="1200" dirty="0" smtClean="0">
                <a:solidFill>
                  <a:schemeClr val="bg1"/>
                </a:solidFill>
                <a:latin typeface="Kontrapunkt Bob Light" panose="02000000000000000000" pitchFamily="50" charset="0"/>
              </a:rPr>
              <a:t> data only, with an accuracy of 100%. </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22</a:t>
            </a:fld>
            <a:endParaRPr lang="en-GB"/>
          </a:p>
        </p:txBody>
      </p:sp>
    </p:spTree>
    <p:extLst>
      <p:ext uri="{BB962C8B-B14F-4D97-AF65-F5344CB8AC3E}">
        <p14:creationId xmlns:p14="http://schemas.microsoft.com/office/powerpoint/2010/main" val="2625609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areas of</a:t>
            </a:r>
            <a:r>
              <a:rPr lang="en-US" baseline="0" dirty="0" smtClean="0"/>
              <a:t> improvement,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The extraction of the fish corrals are height-based only which means that submerged fish corrals will not be detected unless the orthographic photo will be added in the workflow.</a:t>
            </a:r>
            <a:endParaRPr lang="en-GB" sz="1200" dirty="0" smtClean="0">
              <a:solidFill>
                <a:schemeClr val="bg1">
                  <a:lumMod val="50000"/>
                </a:schemeClr>
              </a:solidFill>
              <a:latin typeface="Aller Light" panose="02000503000000020004" pitchFamily="2" charset="0"/>
            </a:endParaRP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replication, </a:t>
            </a:r>
            <a:r>
              <a:rPr lang="en-US" sz="1200" baseline="0" dirty="0" smtClean="0">
                <a:solidFill>
                  <a:schemeClr val="bg1">
                    <a:lumMod val="50000"/>
                  </a:schemeClr>
                </a:solidFill>
                <a:latin typeface="Aller Light" panose="02000503000000020004" pitchFamily="2" charset="0"/>
              </a:rPr>
              <a:t>i</a:t>
            </a:r>
            <a:r>
              <a:rPr lang="en-US" sz="1200" dirty="0" smtClean="0">
                <a:solidFill>
                  <a:schemeClr val="bg1">
                    <a:lumMod val="50000"/>
                  </a:schemeClr>
                </a:solidFill>
                <a:latin typeface="Aller Light" panose="02000503000000020004" pitchFamily="2" charset="0"/>
              </a:rPr>
              <a:t>t might be harder to extract them when it comes to other municipalities or cities that has a more diverse set of aquaculture.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Then there is the </a:t>
            </a:r>
            <a:r>
              <a:rPr lang="en-GB" sz="1200" dirty="0" err="1" smtClean="0">
                <a:solidFill>
                  <a:schemeClr val="bg1">
                    <a:lumMod val="50000"/>
                  </a:schemeClr>
                </a:solidFill>
                <a:latin typeface="Aller Light" panose="02000503000000020004" pitchFamily="2" charset="0"/>
              </a:rPr>
              <a:t>unextracted</a:t>
            </a:r>
            <a:r>
              <a:rPr lang="en-GB" sz="1200" dirty="0" smtClean="0">
                <a:solidFill>
                  <a:schemeClr val="bg1">
                    <a:lumMod val="50000"/>
                  </a:schemeClr>
                </a:solidFill>
                <a:latin typeface="Aller Light" panose="02000503000000020004" pitchFamily="2" charset="0"/>
              </a:rPr>
              <a:t> leader, </a:t>
            </a:r>
            <a:r>
              <a:rPr lang="en-US" sz="1200" dirty="0" smtClean="0">
                <a:solidFill>
                  <a:schemeClr val="bg1">
                    <a:lumMod val="50000"/>
                  </a:schemeClr>
                </a:solidFill>
                <a:latin typeface="Aller Light" panose="02000503000000020004" pitchFamily="2" charset="0"/>
              </a:rPr>
              <a:t>the leader part of the Fish Corral was not fully extracted, only the playground and the bunt were extracted. This might be due to the fact that the leader is basically shorter than the playground or the bunt itself since the leader only acts as a guide for the fish.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Using the extracted features in the different cities and municipalities, we can learn how to strategically position new fish corrals.</a:t>
            </a: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23</a:t>
            </a:fld>
            <a:endParaRPr lang="en-GB"/>
          </a:p>
        </p:txBody>
      </p:sp>
    </p:spTree>
    <p:extLst>
      <p:ext uri="{BB962C8B-B14F-4D97-AF65-F5344CB8AC3E}">
        <p14:creationId xmlns:p14="http://schemas.microsoft.com/office/powerpoint/2010/main" val="4195346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Kontrapunkt Bob Light" panose="02000000000000000000" pitchFamily="50" charset="0"/>
              </a:rPr>
              <a:t>Before I end my presentation, I would just like to thank my team. </a:t>
            </a: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24</a:t>
            </a:fld>
            <a:endParaRPr lang="en-GB"/>
          </a:p>
        </p:txBody>
      </p:sp>
    </p:spTree>
    <p:extLst>
      <p:ext uri="{BB962C8B-B14F-4D97-AF65-F5344CB8AC3E}">
        <p14:creationId xmlns:p14="http://schemas.microsoft.com/office/powerpoint/2010/main" val="547833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t>
            </a:r>
            <a:r>
              <a:rPr lang="en-US" baseline="0" dirty="0" smtClean="0"/>
              <a:t>for Listening!</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25</a:t>
            </a:fld>
            <a:endParaRPr lang="en-GB"/>
          </a:p>
        </p:txBody>
      </p:sp>
    </p:spTree>
    <p:extLst>
      <p:ext uri="{BB962C8B-B14F-4D97-AF65-F5344CB8AC3E}">
        <p14:creationId xmlns:p14="http://schemas.microsoft.com/office/powerpoint/2010/main" val="950968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main objective of the study is to extract Fish Corral features in the City of </a:t>
            </a:r>
            <a:r>
              <a:rPr lang="en-US" dirty="0" err="1" smtClean="0"/>
              <a:t>Victorias</a:t>
            </a:r>
            <a:r>
              <a:rPr lang="en-US" dirty="0" smtClean="0"/>
              <a:t> with a high</a:t>
            </a:r>
            <a:r>
              <a:rPr lang="en-US" baseline="0" dirty="0" smtClean="0"/>
              <a:t> accuracy.</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4</a:t>
            </a:fld>
            <a:endParaRPr lang="en-GB"/>
          </a:p>
        </p:txBody>
      </p:sp>
    </p:spTree>
    <p:extLst>
      <p:ext uri="{BB962C8B-B14F-4D97-AF65-F5344CB8AC3E}">
        <p14:creationId xmlns:p14="http://schemas.microsoft.com/office/powerpoint/2010/main" val="240863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a fish corral? I’ve been talking about this for a</a:t>
            </a:r>
            <a:r>
              <a:rPr lang="en-US" baseline="0" dirty="0" smtClean="0"/>
              <a:t> while now but I haven’t clearly discussed it yet. I’m so sorry for that.</a:t>
            </a:r>
          </a:p>
          <a:p>
            <a:endParaRPr lang="en-US" baseline="0" dirty="0" smtClean="0"/>
          </a:p>
          <a:p>
            <a:r>
              <a:rPr lang="en-US" dirty="0" smtClean="0"/>
              <a:t>It is one popular method of catching fish along tidal flats, in coral reefs and mangrove areas. They are located in bays or near estuaries with moderate currents (not strong waves), affected by tidal fluctuations. This fishing gear is stationary and is constructed in areas known to be rich fishing grounds.</a:t>
            </a:r>
          </a:p>
          <a:p>
            <a:endParaRPr lang="en-US" dirty="0" smtClean="0"/>
          </a:p>
          <a:p>
            <a:r>
              <a:rPr lang="en-US" sz="1200" kern="1200" dirty="0" smtClean="0">
                <a:solidFill>
                  <a:schemeClr val="tx1"/>
                </a:solidFill>
                <a:effectLst/>
                <a:latin typeface="+mn-lt"/>
                <a:ea typeface="+mn-ea"/>
                <a:cs typeface="+mn-cs"/>
              </a:rPr>
              <a:t>The fish corral consists of a guiding barrier or leader made of bamboo slats with nylon nets connected to a 3.0 cm wooden post. The size of the corral varies from 30.0-100.0 m wide. It is shaped like an arrow tip, pointed towards the sea from shoreline. At the back of the leader is the playground, a semi-round shape made of the same materials as the leader. Connected to the playground is the terminal pound or bunt where the fish are trapped. The bunt is usually heart-shaped with a small opening. The nylon net of the leader and playground is fine-meshed with sizes of 1.27-1.9 cm opening.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5</a:t>
            </a:fld>
            <a:endParaRPr lang="en-GB"/>
          </a:p>
        </p:txBody>
      </p:sp>
    </p:spTree>
    <p:extLst>
      <p:ext uri="{BB962C8B-B14F-4D97-AF65-F5344CB8AC3E}">
        <p14:creationId xmlns:p14="http://schemas.microsoft.com/office/powerpoint/2010/main" val="1706910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it work?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Normally, the movements of fish are guided by tidal currents. At high tide, they travel towards the shore to forage and look for food. During low tide, they follow the current drifting towards the sea. If they happen to enter the fish corral contraption, they are finally trapped </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6</a:t>
            </a:fld>
            <a:endParaRPr lang="en-GB"/>
          </a:p>
        </p:txBody>
      </p:sp>
    </p:spTree>
    <p:extLst>
      <p:ext uri="{BB962C8B-B14F-4D97-AF65-F5344CB8AC3E}">
        <p14:creationId xmlns:p14="http://schemas.microsoft.com/office/powerpoint/2010/main" val="1746288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For the workflow,</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Using the </a:t>
            </a:r>
            <a:r>
              <a:rPr lang="en-GB" sz="1200" dirty="0" err="1" smtClean="0">
                <a:solidFill>
                  <a:schemeClr val="bg1">
                    <a:lumMod val="50000"/>
                  </a:schemeClr>
                </a:solidFill>
                <a:latin typeface="Aller Light" panose="02000503000000020004" pitchFamily="2" charset="0"/>
              </a:rPr>
              <a:t>LiDAR</a:t>
            </a:r>
            <a:r>
              <a:rPr lang="en-GB" sz="1200" dirty="0" smtClean="0">
                <a:solidFill>
                  <a:schemeClr val="bg1">
                    <a:lumMod val="50000"/>
                  </a:schemeClr>
                </a:solidFill>
                <a:latin typeface="Aller Light" panose="02000503000000020004" pitchFamily="2" charset="0"/>
              </a:rPr>
              <a:t> data, we produce the following </a:t>
            </a:r>
            <a:r>
              <a:rPr lang="en-GB" sz="1200" dirty="0" err="1" smtClean="0">
                <a:solidFill>
                  <a:schemeClr val="bg1">
                    <a:lumMod val="50000"/>
                  </a:schemeClr>
                </a:solidFill>
                <a:latin typeface="Aller Light" panose="02000503000000020004" pitchFamily="2" charset="0"/>
              </a:rPr>
              <a:t>Rasters</a:t>
            </a:r>
            <a:r>
              <a:rPr lang="en-GB" sz="1200" dirty="0" smtClean="0">
                <a:solidFill>
                  <a:schemeClr val="bg1">
                    <a:lumMod val="50000"/>
                  </a:schemeClr>
                </a:solidFill>
                <a:latin typeface="Aller Light" panose="02000503000000020004" pitchFamily="2" charset="0"/>
              </a:rPr>
              <a:t>: Digital Surface Model and Number of Returns.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a:t>
            </a:r>
            <a:r>
              <a:rPr lang="en-GB" sz="1200" dirty="0" smtClean="0">
                <a:solidFill>
                  <a:schemeClr val="bg1">
                    <a:lumMod val="50000"/>
                  </a:schemeClr>
                </a:solidFill>
                <a:latin typeface="Aller Light" panose="02000503000000020004" pitchFamily="2" charset="0"/>
              </a:rPr>
              <a:t>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we create Slope of Slope and </a:t>
            </a:r>
            <a:r>
              <a:rPr lang="en-GB" sz="1200" dirty="0" err="1" smtClean="0">
                <a:solidFill>
                  <a:schemeClr val="bg1">
                    <a:lumMod val="50000"/>
                  </a:schemeClr>
                </a:solidFill>
                <a:latin typeface="Aller Light" panose="02000503000000020004" pitchFamily="2" charset="0"/>
              </a:rPr>
              <a:t>Rugosity</a:t>
            </a:r>
            <a:r>
              <a:rPr lang="en-GB" sz="1200" dirty="0" smtClean="0">
                <a:solidFill>
                  <a:schemeClr val="bg1">
                    <a:lumMod val="50000"/>
                  </a:schemeClr>
                </a:solidFill>
                <a:latin typeface="Aller Light" panose="02000503000000020004" pitchFamily="2"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Using the aforementioned layers, we perform Principal Component Analysis.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7</a:t>
            </a:fld>
            <a:endParaRPr lang="en-GB"/>
          </a:p>
        </p:txBody>
      </p:sp>
    </p:spTree>
    <p:extLst>
      <p:ext uri="{BB962C8B-B14F-4D97-AF65-F5344CB8AC3E}">
        <p14:creationId xmlns:p14="http://schemas.microsoft.com/office/powerpoint/2010/main" val="3324990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For the image processing, we separate the Land and water since we only need to process the water.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Then we classify the tall structures accordingly if it is either</a:t>
            </a:r>
            <a:r>
              <a:rPr lang="en-GB" sz="1200" baseline="0" dirty="0" smtClean="0">
                <a:solidFill>
                  <a:schemeClr val="bg1">
                    <a:lumMod val="50000"/>
                  </a:schemeClr>
                </a:solidFill>
                <a:latin typeface="Aller Light" panose="02000503000000020004" pitchFamily="2" charset="0"/>
              </a:rPr>
              <a:t> fish corral or otherwise.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Then we smoothen the </a:t>
            </a:r>
            <a:r>
              <a:rPr lang="en-GB" sz="1200" dirty="0" err="1" smtClean="0">
                <a:solidFill>
                  <a:schemeClr val="bg1">
                    <a:lumMod val="50000"/>
                  </a:schemeClr>
                </a:solidFill>
                <a:latin typeface="Aller Light" panose="02000503000000020004" pitchFamily="2" charset="0"/>
              </a:rPr>
              <a:t>shapefiles</a:t>
            </a:r>
            <a:r>
              <a:rPr lang="en-GB" sz="1200" dirty="0" smtClean="0">
                <a:solidFill>
                  <a:schemeClr val="bg1">
                    <a:lumMod val="50000"/>
                  </a:schemeClr>
                </a:solidFill>
                <a:latin typeface="Aller Light" panose="02000503000000020004" pitchFamily="2" charset="0"/>
              </a:rPr>
              <a:t> 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so it</a:t>
            </a:r>
            <a:r>
              <a:rPr lang="en-GB" sz="1200" baseline="0" dirty="0" smtClean="0">
                <a:solidFill>
                  <a:schemeClr val="bg1">
                    <a:lumMod val="50000"/>
                  </a:schemeClr>
                </a:solidFill>
                <a:latin typeface="Aller Light" panose="02000503000000020004" pitchFamily="2" charset="0"/>
              </a:rPr>
              <a:t> looks ok.</a:t>
            </a: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8</a:t>
            </a:fld>
            <a:endParaRPr lang="en-GB"/>
          </a:p>
        </p:txBody>
      </p:sp>
    </p:spTree>
    <p:extLst>
      <p:ext uri="{BB962C8B-B14F-4D97-AF65-F5344CB8AC3E}">
        <p14:creationId xmlns:p14="http://schemas.microsoft.com/office/powerpoint/2010/main" val="2964458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Afterwards, we create an output map.</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9</a:t>
            </a:fld>
            <a:endParaRPr lang="en-GB"/>
          </a:p>
        </p:txBody>
      </p:sp>
    </p:spTree>
    <p:extLst>
      <p:ext uri="{BB962C8B-B14F-4D97-AF65-F5344CB8AC3E}">
        <p14:creationId xmlns:p14="http://schemas.microsoft.com/office/powerpoint/2010/main" val="22302258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layers derived using Arc, were slope of slope and </a:t>
            </a:r>
            <a:r>
              <a:rPr lang="en-US" dirty="0" err="1" smtClean="0"/>
              <a:t>rugosity</a:t>
            </a:r>
            <a:r>
              <a:rPr lang="en-US" dirty="0" smtClean="0"/>
              <a:t>.</a:t>
            </a:r>
          </a:p>
          <a:p>
            <a:endParaRPr lang="en-US" dirty="0" smtClean="0"/>
          </a:p>
          <a:p>
            <a:r>
              <a:rPr lang="en-US" dirty="0" smtClean="0"/>
              <a:t>Slope of slope is</a:t>
            </a:r>
            <a:r>
              <a:rPr lang="en-US" baseline="0" dirty="0" smtClean="0"/>
              <a:t> the s</a:t>
            </a:r>
            <a:r>
              <a:rPr lang="en-US" dirty="0" smtClean="0"/>
              <a:t>econd derivative of bathymetric height. We calculated the slope from the Digital Surface Model then we calculated another slope based</a:t>
            </a:r>
            <a:r>
              <a:rPr lang="en-US" baseline="0" dirty="0" smtClean="0"/>
              <a:t> from the </a:t>
            </a:r>
            <a:r>
              <a:rPr lang="en-US" dirty="0" smtClean="0"/>
              <a:t>output slope from DSM.</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err="1" smtClean="0">
                <a:solidFill>
                  <a:schemeClr val="bg1">
                    <a:lumMod val="50000"/>
                  </a:schemeClr>
                </a:solidFill>
                <a:latin typeface="Aller Light" panose="02000503000000020004" pitchFamily="2" charset="0"/>
              </a:rPr>
              <a:t>Rugosity</a:t>
            </a:r>
            <a:r>
              <a:rPr lang="en-GB" sz="1200" dirty="0" smtClean="0">
                <a:solidFill>
                  <a:schemeClr val="bg1">
                    <a:lumMod val="50000"/>
                  </a:schemeClr>
                </a:solidFill>
                <a:latin typeface="Aller Light" panose="02000503000000020004" pitchFamily="2" charset="0"/>
              </a:rPr>
              <a:t> is a measure of surface roughness. It</a:t>
            </a:r>
            <a:r>
              <a:rPr lang="en-GB" sz="1200" baseline="0" dirty="0" smtClean="0">
                <a:solidFill>
                  <a:schemeClr val="bg1">
                    <a:lumMod val="50000"/>
                  </a:schemeClr>
                </a:solidFill>
                <a:latin typeface="Aller Light" panose="02000503000000020004" pitchFamily="2" charset="0"/>
              </a:rPr>
              <a:t> is just a</a:t>
            </a:r>
            <a:r>
              <a:rPr lang="en-GB" sz="1200" dirty="0" smtClean="0">
                <a:solidFill>
                  <a:schemeClr val="bg1">
                    <a:lumMod val="50000"/>
                  </a:schemeClr>
                </a:solidFill>
                <a:latin typeface="Aller Light" panose="02000503000000020004" pitchFamily="2" charset="0"/>
              </a:rPr>
              <a:t> ratio of surface area to planar area. It</a:t>
            </a:r>
            <a:r>
              <a:rPr lang="en-GB" sz="1200" baseline="0" dirty="0" smtClean="0">
                <a:solidFill>
                  <a:schemeClr val="bg1">
                    <a:lumMod val="50000"/>
                  </a:schemeClr>
                </a:solidFill>
                <a:latin typeface="Aller Light" panose="02000503000000020004" pitchFamily="2" charset="0"/>
              </a:rPr>
              <a:t> is equal to the square of the cell size divided by the cosine of slope multiplied by pi over 180.</a:t>
            </a: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pt-BR" sz="1200" b="0" i="0" kern="1200" dirty="0" smtClean="0">
                <a:solidFill>
                  <a:schemeClr val="tx1"/>
                </a:solidFill>
                <a:effectLst/>
                <a:latin typeface="+mn-lt"/>
                <a:ea typeface="+mn-ea"/>
                <a:cs typeface="+mn-cs"/>
              </a:rPr>
              <a:t>((1 * 1) / Cos("Slope" * (3.14159265359 / 180))) / (1 * 1)</a:t>
            </a:r>
            <a:endParaRPr lang="nl-NL"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10</a:t>
            </a:fld>
            <a:endParaRPr lang="en-GB"/>
          </a:p>
        </p:txBody>
      </p:sp>
    </p:spTree>
    <p:extLst>
      <p:ext uri="{BB962C8B-B14F-4D97-AF65-F5344CB8AC3E}">
        <p14:creationId xmlns:p14="http://schemas.microsoft.com/office/powerpoint/2010/main" val="22279214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0100" y="596903"/>
            <a:ext cx="6613574" cy="505969"/>
          </a:xfrm>
        </p:spPr>
        <p:txBody>
          <a:bodyPr lIns="0" rIns="0" anchor="ctr">
            <a:noAutofit/>
          </a:bodyPr>
          <a:lstStyle>
            <a:lvl1pPr algn="l">
              <a:defRPr sz="3600" b="0">
                <a:solidFill>
                  <a:schemeClr val="accent1"/>
                </a:solidFill>
                <a:latin typeface="Kontrapunkt Bob Light" panose="02000000000000000000" pitchFamily="50" charset="0"/>
                <a:ea typeface="Open Sans Light" panose="020B0306030504020204" pitchFamily="34" charset="0"/>
                <a:cs typeface="Open Sans Light" panose="020B0306030504020204" pitchFamily="34" charset="0"/>
              </a:defRPr>
            </a:lvl1pPr>
          </a:lstStyle>
          <a:p>
            <a:r>
              <a:rPr lang="en-US" dirty="0" smtClean="0"/>
              <a:t>Write Your Title Here</a:t>
            </a:r>
            <a:endParaRPr lang="en-GB" dirty="0"/>
          </a:p>
        </p:txBody>
      </p:sp>
      <p:sp>
        <p:nvSpPr>
          <p:cNvPr id="13" name="Text Placeholder 12"/>
          <p:cNvSpPr>
            <a:spLocks noGrp="1"/>
          </p:cNvSpPr>
          <p:nvPr>
            <p:ph type="body" sz="quarter" idx="11" hasCustomPrompt="1"/>
          </p:nvPr>
        </p:nvSpPr>
        <p:spPr>
          <a:xfrm>
            <a:off x="800101" y="1861626"/>
            <a:ext cx="3409657" cy="516988"/>
          </a:xfrm>
        </p:spPr>
        <p:txBody>
          <a:bodyPr lIns="0" rIns="0">
            <a:normAutofit/>
          </a:bodyPr>
          <a:lstStyle>
            <a:lvl1pPr marL="0" indent="0">
              <a:buNone/>
              <a:defRPr sz="1600" b="0" baseline="0">
                <a:solidFill>
                  <a:schemeClr val="accent1"/>
                </a:solidFill>
                <a:latin typeface="Kontrapunkt Bob" panose="02000000000000000000" pitchFamily="50"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18" name="Text Placeholder 12"/>
          <p:cNvSpPr>
            <a:spLocks noGrp="1"/>
          </p:cNvSpPr>
          <p:nvPr>
            <p:ph type="body" sz="quarter" idx="13" hasCustomPrompt="1"/>
          </p:nvPr>
        </p:nvSpPr>
        <p:spPr>
          <a:xfrm>
            <a:off x="4934245" y="1861626"/>
            <a:ext cx="3409657" cy="516988"/>
          </a:xfrm>
        </p:spPr>
        <p:txBody>
          <a:bodyPr lIns="0" rIns="0">
            <a:normAutofit/>
          </a:bodyPr>
          <a:lstStyle>
            <a:lvl1pPr marL="0" indent="0" algn="r">
              <a:buNone/>
              <a:defRPr sz="1600" b="0" baseline="0">
                <a:solidFill>
                  <a:schemeClr val="accent1"/>
                </a:solidFill>
                <a:latin typeface="Kontrapunkt Bob" panose="02000000000000000000" pitchFamily="50"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8" name="TextBox 7"/>
          <p:cNvSpPr txBox="1"/>
          <p:nvPr userDrawn="1"/>
        </p:nvSpPr>
        <p:spPr>
          <a:xfrm>
            <a:off x="1199204" y="6207129"/>
            <a:ext cx="901059" cy="123111"/>
          </a:xfrm>
          <a:prstGeom prst="rect">
            <a:avLst/>
          </a:prstGeom>
          <a:noFill/>
        </p:spPr>
        <p:txBody>
          <a:bodyPr wrap="square" lIns="0" tIns="0" rIns="0" bIns="0" rtlCol="0">
            <a:spAutoFit/>
          </a:bodyPr>
          <a:lstStyle/>
          <a:p>
            <a:r>
              <a:rPr lang="en-GB" sz="800" b="0" dirty="0" smtClean="0">
                <a:solidFill>
                  <a:schemeClr val="bg1">
                    <a:lumMod val="50000"/>
                  </a:schemeClr>
                </a:solidFill>
                <a:latin typeface="Kontrapunkt Bob Light" panose="02000000000000000000" pitchFamily="50" charset="0"/>
              </a:rPr>
              <a:t>UP Cebu</a:t>
            </a:r>
            <a:endParaRPr lang="en-GB" sz="800" b="0" dirty="0">
              <a:solidFill>
                <a:schemeClr val="bg1">
                  <a:lumMod val="50000"/>
                </a:schemeClr>
              </a:solidFill>
              <a:latin typeface="Kontrapunkt Bob Light" panose="02000000000000000000" pitchFamily="50" charset="0"/>
            </a:endParaRPr>
          </a:p>
        </p:txBody>
      </p:sp>
      <p:sp>
        <p:nvSpPr>
          <p:cNvPr id="9" name="TextBox 8"/>
          <p:cNvSpPr txBox="1"/>
          <p:nvPr userDrawn="1"/>
        </p:nvSpPr>
        <p:spPr>
          <a:xfrm>
            <a:off x="1199204" y="6329364"/>
            <a:ext cx="724846" cy="130805"/>
          </a:xfrm>
          <a:prstGeom prst="rect">
            <a:avLst/>
          </a:prstGeom>
          <a:noFill/>
        </p:spPr>
        <p:txBody>
          <a:bodyPr wrap="square" lIns="0" tIns="0" rIns="0" bIns="0" rtlCol="0">
            <a:spAutoFit/>
          </a:bodyPr>
          <a:lstStyle/>
          <a:p>
            <a:r>
              <a:rPr lang="en-GB" sz="850" b="0" dirty="0" smtClean="0">
                <a:solidFill>
                  <a:schemeClr val="bg1">
                    <a:lumMod val="50000"/>
                  </a:schemeClr>
                </a:solidFill>
                <a:latin typeface="Kontrapunkt Bob Light" panose="02000000000000000000" pitchFamily="50" charset="0"/>
              </a:rPr>
              <a:t>Phil-</a:t>
            </a:r>
            <a:r>
              <a:rPr lang="en-GB" sz="850" b="0" dirty="0" err="1" smtClean="0">
                <a:solidFill>
                  <a:schemeClr val="bg1">
                    <a:lumMod val="50000"/>
                  </a:schemeClr>
                </a:solidFill>
                <a:latin typeface="Kontrapunkt Bob Light" panose="02000000000000000000" pitchFamily="50" charset="0"/>
              </a:rPr>
              <a:t>LiDAR</a:t>
            </a:r>
            <a:r>
              <a:rPr lang="en-GB" sz="850" b="0" dirty="0" smtClean="0">
                <a:solidFill>
                  <a:schemeClr val="bg1">
                    <a:lumMod val="50000"/>
                  </a:schemeClr>
                </a:solidFill>
                <a:latin typeface="Kontrapunkt Bob Light" panose="02000000000000000000" pitchFamily="50" charset="0"/>
              </a:rPr>
              <a:t> 2</a:t>
            </a:r>
            <a:endParaRPr lang="en-GB" sz="850" b="0" dirty="0">
              <a:solidFill>
                <a:schemeClr val="bg1">
                  <a:lumMod val="50000"/>
                </a:schemeClr>
              </a:solidFill>
              <a:latin typeface="Kontrapunkt Bob Light" panose="02000000000000000000" pitchFamily="50" charset="0"/>
            </a:endParaRPr>
          </a:p>
        </p:txBody>
      </p:sp>
      <p:sp>
        <p:nvSpPr>
          <p:cNvPr id="10" name="TextBox 9"/>
          <p:cNvSpPr txBox="1"/>
          <p:nvPr userDrawn="1"/>
        </p:nvSpPr>
        <p:spPr>
          <a:xfrm>
            <a:off x="2995613" y="6291976"/>
            <a:ext cx="2990850" cy="123111"/>
          </a:xfrm>
          <a:prstGeom prst="rect">
            <a:avLst/>
          </a:prstGeom>
          <a:noFill/>
        </p:spPr>
        <p:txBody>
          <a:bodyPr wrap="square" lIns="0" tIns="0" rIns="0" bIns="0" rtlCol="0">
            <a:spAutoFit/>
          </a:bodyPr>
          <a:lstStyle/>
          <a:p>
            <a:pPr lvl="0" algn="ctr">
              <a:defRPr sz="1800">
                <a:solidFill>
                  <a:srgbClr val="000000"/>
                </a:solidFill>
              </a:defRPr>
            </a:pPr>
            <a:r>
              <a:rPr lang="en-GB" sz="800" dirty="0" err="1" smtClean="0">
                <a:solidFill>
                  <a:srgbClr val="53585F"/>
                </a:solidFill>
                <a:latin typeface="Kontrapunkt Bob Light" panose="02000000000000000000" pitchFamily="50" charset="0"/>
              </a:rPr>
              <a:t>Nearshore</a:t>
            </a:r>
            <a:r>
              <a:rPr lang="en-GB" sz="800" dirty="0" smtClean="0">
                <a:solidFill>
                  <a:srgbClr val="53585F"/>
                </a:solidFill>
                <a:latin typeface="Kontrapunkt Bob Light" panose="02000000000000000000" pitchFamily="50" charset="0"/>
              </a:rPr>
              <a:t> Aquaculture Feature Extraction</a:t>
            </a:r>
            <a:endParaRPr lang="en-GB" sz="800" dirty="0">
              <a:solidFill>
                <a:srgbClr val="53585F"/>
              </a:solidFill>
              <a:latin typeface="Kontrapunkt Bob Light" panose="02000000000000000000" pitchFamily="50" charset="0"/>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99167" y="6146641"/>
            <a:ext cx="335253" cy="338300"/>
          </a:xfrm>
          <a:prstGeom prst="rect">
            <a:avLst/>
          </a:prstGeom>
        </p:spPr>
      </p:pic>
    </p:spTree>
    <p:extLst>
      <p:ext uri="{BB962C8B-B14F-4D97-AF65-F5344CB8AC3E}">
        <p14:creationId xmlns:p14="http://schemas.microsoft.com/office/powerpoint/2010/main" val="353280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 userDrawn="1">
          <p15:clr>
            <a:srgbClr val="FBAE40"/>
          </p15:clr>
        </p15:guide>
        <p15:guide id="2" pos="504" userDrawn="1">
          <p15:clr>
            <a:srgbClr val="FBAE40"/>
          </p15:clr>
        </p15:guide>
        <p15:guide id="3" pos="5256" userDrawn="1">
          <p15:clr>
            <a:srgbClr val="FBAE40"/>
          </p15:clr>
        </p15:guide>
        <p15:guide id="4" orient="horz" pos="3888" userDrawn="1">
          <p15:clr>
            <a:srgbClr val="FBAE40"/>
          </p15:clr>
        </p15:guide>
        <p15:guide id="5" orient="horz" pos="1392"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98"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5" indent="0">
              <a:buNone/>
              <a:defRPr sz="2000"/>
            </a:lvl7pPr>
            <a:lvl8pPr marL="3200381" indent="0">
              <a:buNone/>
              <a:defRPr sz="2000"/>
            </a:lvl8pPr>
            <a:lvl9pPr marL="365757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08885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39403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24123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8"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5" indent="0" algn="ctr">
              <a:buNone/>
              <a:defRPr sz="1600"/>
            </a:lvl7pPr>
            <a:lvl8pPr marL="3200381" indent="0" algn="ctr">
              <a:buNone/>
              <a:defRPr sz="1600"/>
            </a:lvl8pPr>
            <a:lvl9pPr marL="365757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5772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50027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400">
                <a:solidFill>
                  <a:schemeClr val="tx1"/>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5"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62861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6224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4FD24F-A8CD-4E70-A371-C011B5592845}" type="datetimeFigureOut">
              <a:rPr lang="en-GB" smtClean="0"/>
              <a:t>20/10/2015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880474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4FD24F-A8CD-4E70-A371-C011B5592845}" type="datetimeFigureOut">
              <a:rPr lang="en-GB" smtClean="0"/>
              <a:t>20/10/2015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1334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FD24F-A8CD-4E70-A371-C011B5592845}" type="datetimeFigureOut">
              <a:rPr lang="en-GB" smtClean="0"/>
              <a:t>20/10/2015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7951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90702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D24F-A8CD-4E70-A371-C011B5592845}" type="datetimeFigureOut">
              <a:rPr lang="en-GB" smtClean="0"/>
              <a:t>20/10/2015</a:t>
            </a:fld>
            <a:endParaRPr lang="en-GB"/>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67CEA-C73E-4EA1-9E3F-137A40803CEA}" type="slidenum">
              <a:rPr lang="en-GB" smtClean="0"/>
              <a:t>‹#›</a:t>
            </a:fld>
            <a:endParaRPr lang="en-GB"/>
          </a:p>
        </p:txBody>
      </p:sp>
    </p:spTree>
    <p:extLst>
      <p:ext uri="{BB962C8B-B14F-4D97-AF65-F5344CB8AC3E}">
        <p14:creationId xmlns:p14="http://schemas.microsoft.com/office/powerpoint/2010/main" val="162922936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8"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8"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31.png"/><Relationship Id="rId4" Type="http://schemas.microsoft.com/office/2007/relationships/hdphoto" Target="../media/hdphoto2.wdp"/><Relationship Id="rId9"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5979886"/>
            <a:ext cx="9144000" cy="61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hape 97"/>
          <p:cNvSpPr/>
          <p:nvPr/>
        </p:nvSpPr>
        <p:spPr>
          <a:xfrm>
            <a:off x="2065195" y="799936"/>
            <a:ext cx="5258128" cy="5258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134488" y="4678586"/>
            <a:ext cx="3091247" cy="603050"/>
          </a:xfrm>
          <a:prstGeom prst="rect">
            <a:avLst/>
          </a:prstGeom>
          <a:noFill/>
        </p:spPr>
        <p:txBody>
          <a:bodyPr wrap="square" lIns="0" tIns="0" rIns="0" bIns="0" rtlCol="0">
            <a:spAutoFit/>
          </a:bodyPr>
          <a:lstStyle/>
          <a:p>
            <a:pPr algn="ctr">
              <a:lnSpc>
                <a:spcPts val="4500"/>
              </a:lnSpc>
            </a:pPr>
            <a:r>
              <a:rPr lang="en-GB" sz="5000" dirty="0" smtClean="0">
                <a:solidFill>
                  <a:schemeClr val="bg1"/>
                </a:solidFill>
                <a:latin typeface="Kontrapunkt Bob Light" panose="02000000000000000000" pitchFamily="50" charset="0"/>
              </a:rPr>
              <a:t>608</a:t>
            </a:r>
            <a:endParaRPr lang="en-GB" sz="5000" dirty="0">
              <a:solidFill>
                <a:schemeClr val="bg1"/>
              </a:solidFill>
              <a:latin typeface="Kontrapunkt Bob Light" panose="02000000000000000000" pitchFamily="50" charset="0"/>
            </a:endParaRPr>
          </a:p>
        </p:txBody>
      </p:sp>
      <p:grpSp>
        <p:nvGrpSpPr>
          <p:cNvPr id="2" name="Group 1"/>
          <p:cNvGrpSpPr/>
          <p:nvPr/>
        </p:nvGrpSpPr>
        <p:grpSpPr>
          <a:xfrm>
            <a:off x="3241719" y="2032268"/>
            <a:ext cx="2905080" cy="2414498"/>
            <a:chOff x="4434944" y="2656121"/>
            <a:chExt cx="987956" cy="821120"/>
          </a:xfrm>
        </p:grpSpPr>
        <p:sp>
          <p:nvSpPr>
            <p:cNvPr id="13" name="Shape 854"/>
            <p:cNvSpPr/>
            <p:nvPr/>
          </p:nvSpPr>
          <p:spPr>
            <a:xfrm>
              <a:off x="4559253" y="2656121"/>
              <a:ext cx="702460" cy="201636"/>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4" name="Shape 855"/>
            <p:cNvSpPr/>
            <p:nvPr/>
          </p:nvSpPr>
          <p:spPr>
            <a:xfrm>
              <a:off x="4434944" y="2842585"/>
              <a:ext cx="987956" cy="634656"/>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151356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3"/>
          <a:stretch>
            <a:fillRect/>
          </a:stretch>
        </p:blipFill>
        <p:spPr>
          <a:xfrm>
            <a:off x="4025183" y="1887057"/>
            <a:ext cx="3010337" cy="2975158"/>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6" name="Picture 35"/>
          <p:cNvPicPr>
            <a:picLocks noChangeAspect="1"/>
          </p:cNvPicPr>
          <p:nvPr/>
        </p:nvPicPr>
        <p:blipFill>
          <a:blip r:embed="rId4"/>
          <a:stretch>
            <a:fillRect/>
          </a:stretch>
        </p:blipFill>
        <p:spPr>
          <a:xfrm>
            <a:off x="2162495" y="1944915"/>
            <a:ext cx="2932624" cy="290339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itle 1"/>
          <p:cNvSpPr>
            <a:spLocks noGrp="1"/>
          </p:cNvSpPr>
          <p:nvPr>
            <p:ph type="ctrTitle"/>
          </p:nvPr>
        </p:nvSpPr>
        <p:spPr>
          <a:xfrm>
            <a:off x="700081" y="685802"/>
            <a:ext cx="7758044" cy="746277"/>
          </a:xfrm>
        </p:spPr>
        <p:txBody>
          <a:bodyPr/>
          <a:lstStyle/>
          <a:p>
            <a:pPr lvl="0" algn="ctr"/>
            <a:r>
              <a:rPr lang="en-GB" dirty="0" err="1" smtClean="0"/>
              <a:t>ArcMAP</a:t>
            </a:r>
            <a:r>
              <a:rPr lang="en-GB" dirty="0" smtClean="0"/>
              <a:t> Layers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a:t>9</a:t>
            </a:r>
          </a:p>
        </p:txBody>
      </p:sp>
      <p:sp>
        <p:nvSpPr>
          <p:cNvPr id="46" name="TextBox 45"/>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Derived using Arc</a:t>
            </a:r>
            <a:endParaRPr lang="en-GB" sz="1000" dirty="0">
              <a:solidFill>
                <a:schemeClr val="bg1">
                  <a:lumMod val="50000"/>
                </a:schemeClr>
              </a:solidFill>
              <a:latin typeface="Kontrapunkt Bob Light" panose="02000000000000000000" pitchFamily="50" charset="0"/>
            </a:endParaRPr>
          </a:p>
        </p:txBody>
      </p:sp>
      <p:sp>
        <p:nvSpPr>
          <p:cNvPr id="17" name="Shape 3960"/>
          <p:cNvSpPr/>
          <p:nvPr/>
        </p:nvSpPr>
        <p:spPr>
          <a:xfrm>
            <a:off x="2070058" y="2606149"/>
            <a:ext cx="331908" cy="47875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9185" y="8290"/>
                  <a:pt x="11985" y="1090"/>
                  <a:pt x="0" y="0"/>
                </a:cubicBezTo>
              </a:path>
            </a:pathLst>
          </a:custGeom>
          <a:ln w="6350">
            <a:solidFill>
              <a:srgbClr val="53585F"/>
            </a:solidFill>
            <a:miter lim="400000"/>
            <a:headEnd type="oval"/>
            <a:tailEnd type="triangle"/>
          </a:ln>
        </p:spPr>
        <p:txBody>
          <a:bodyPr/>
          <a:lstStyle/>
          <a:p>
            <a:pPr lvl="0"/>
            <a:endParaRPr/>
          </a:p>
        </p:txBody>
      </p:sp>
      <p:sp>
        <p:nvSpPr>
          <p:cNvPr id="20" name="Shape 3963"/>
          <p:cNvSpPr/>
          <p:nvPr/>
        </p:nvSpPr>
        <p:spPr>
          <a:xfrm>
            <a:off x="6803296" y="2606148"/>
            <a:ext cx="329272" cy="47875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415" y="8290"/>
                  <a:pt x="9615" y="1090"/>
                  <a:pt x="21600" y="0"/>
                </a:cubicBezTo>
              </a:path>
            </a:pathLst>
          </a:custGeom>
          <a:ln w="6350">
            <a:solidFill>
              <a:srgbClr val="53585F"/>
            </a:solidFill>
            <a:miter lim="400000"/>
            <a:headEnd type="oval"/>
            <a:tailEnd type="triangle"/>
          </a:ln>
        </p:spPr>
        <p:txBody>
          <a:bodyPr/>
          <a:lstStyle/>
          <a:p>
            <a:pPr lvl="0"/>
            <a:endParaRPr/>
          </a:p>
        </p:txBody>
      </p:sp>
      <p:sp>
        <p:nvSpPr>
          <p:cNvPr id="23" name="Text Placeholder 2"/>
          <p:cNvSpPr>
            <a:spLocks noGrp="1"/>
          </p:cNvSpPr>
          <p:nvPr>
            <p:ph type="body" sz="quarter" idx="11"/>
          </p:nvPr>
        </p:nvSpPr>
        <p:spPr>
          <a:xfrm>
            <a:off x="-195033" y="2475259"/>
            <a:ext cx="2219656" cy="261780"/>
          </a:xfrm>
          <a:noFill/>
        </p:spPr>
        <p:txBody>
          <a:bodyPr anchor="ctr">
            <a:noAutofit/>
          </a:bodyPr>
          <a:lstStyle/>
          <a:p>
            <a:pPr algn="r"/>
            <a:r>
              <a:rPr lang="en-GB" sz="1800" dirty="0"/>
              <a:t>Slope of Slope</a:t>
            </a:r>
          </a:p>
        </p:txBody>
      </p:sp>
      <p:sp>
        <p:nvSpPr>
          <p:cNvPr id="24" name="TextBox 23"/>
          <p:cNvSpPr txBox="1"/>
          <p:nvPr/>
        </p:nvSpPr>
        <p:spPr>
          <a:xfrm>
            <a:off x="536335" y="2738332"/>
            <a:ext cx="1488287" cy="2369880"/>
          </a:xfrm>
          <a:prstGeom prst="rect">
            <a:avLst/>
          </a:prstGeom>
          <a:noFill/>
        </p:spPr>
        <p:txBody>
          <a:bodyPr wrap="square" lIns="0" tIns="0" rIns="0" bIns="0" rtlCol="0">
            <a:spAutoFit/>
          </a:bodyPr>
          <a:lstStyle/>
          <a:p>
            <a:pPr algn="r"/>
            <a:r>
              <a:rPr lang="en-GB" sz="1400" dirty="0" smtClean="0">
                <a:solidFill>
                  <a:schemeClr val="bg1">
                    <a:lumMod val="50000"/>
                  </a:schemeClr>
                </a:solidFill>
                <a:latin typeface="Aller Light" panose="02000503000000020004" pitchFamily="2" charset="0"/>
              </a:rPr>
              <a:t>Second derivative of bathymetric height. We calculated the slope from the Digital Surface Model then we calculated the slope of the output slope from DSM. </a:t>
            </a:r>
            <a:endParaRPr lang="nl-NL" sz="1400" dirty="0">
              <a:solidFill>
                <a:schemeClr val="bg1">
                  <a:lumMod val="50000"/>
                </a:schemeClr>
              </a:solidFill>
              <a:latin typeface="Aller Light" panose="02000503000000020004" pitchFamily="2" charset="0"/>
            </a:endParaRPr>
          </a:p>
        </p:txBody>
      </p:sp>
      <p:sp>
        <p:nvSpPr>
          <p:cNvPr id="29" name="Text Placeholder 2"/>
          <p:cNvSpPr>
            <a:spLocks noGrp="1"/>
          </p:cNvSpPr>
          <p:nvPr>
            <p:ph type="body" sz="quarter" idx="11"/>
          </p:nvPr>
        </p:nvSpPr>
        <p:spPr>
          <a:xfrm>
            <a:off x="7113889" y="2512614"/>
            <a:ext cx="2245505" cy="261780"/>
          </a:xfrm>
          <a:noFill/>
        </p:spPr>
        <p:txBody>
          <a:bodyPr anchor="ctr">
            <a:noAutofit/>
          </a:bodyPr>
          <a:lstStyle/>
          <a:p>
            <a:r>
              <a:rPr lang="en-GB" sz="1800" dirty="0" err="1"/>
              <a:t>Rugosity</a:t>
            </a:r>
            <a:endParaRPr lang="en-GB" sz="1800" dirty="0"/>
          </a:p>
        </p:txBody>
      </p:sp>
      <p:sp>
        <p:nvSpPr>
          <p:cNvPr id="30" name="TextBox 29"/>
          <p:cNvSpPr txBox="1"/>
          <p:nvPr/>
        </p:nvSpPr>
        <p:spPr>
          <a:xfrm>
            <a:off x="7113889" y="2775687"/>
            <a:ext cx="1445451" cy="1077218"/>
          </a:xfrm>
          <a:prstGeom prst="rect">
            <a:avLst/>
          </a:prstGeom>
          <a:noFill/>
        </p:spPr>
        <p:txBody>
          <a:bodyPr wrap="square" lIns="0" tIns="0" rIns="0" bIns="0" rtlCol="0">
            <a:spAutoFit/>
          </a:bodyPr>
          <a:lstStyle/>
          <a:p>
            <a:r>
              <a:rPr lang="en-GB" sz="1400" dirty="0" smtClean="0">
                <a:solidFill>
                  <a:schemeClr val="bg1">
                    <a:lumMod val="50000"/>
                  </a:schemeClr>
                </a:solidFill>
                <a:latin typeface="Aller Light" panose="02000503000000020004" pitchFamily="2" charset="0"/>
              </a:rPr>
              <a:t>A measure of surface roughness. A ratio of surface area to planar area.</a:t>
            </a:r>
            <a:endParaRPr lang="nl-NL" sz="1400" dirty="0">
              <a:solidFill>
                <a:schemeClr val="bg1">
                  <a:lumMod val="50000"/>
                </a:schemeClr>
              </a:solidFill>
              <a:latin typeface="Aller Light" panose="02000503000000020004" pitchFamily="2" charset="0"/>
            </a:endParaRPr>
          </a:p>
        </p:txBody>
      </p:sp>
      <mc:AlternateContent xmlns:mc="http://schemas.openxmlformats.org/markup-compatibility/2006" xmlns:a14="http://schemas.microsoft.com/office/drawing/2010/main">
        <mc:Choice Requires="a14">
          <p:sp>
            <p:nvSpPr>
              <p:cNvPr id="38" name="Rectangle 37"/>
              <p:cNvSpPr/>
              <p:nvPr/>
            </p:nvSpPr>
            <p:spPr>
              <a:xfrm>
                <a:off x="6920511" y="3939403"/>
                <a:ext cx="2286000" cy="553998"/>
              </a:xfrm>
              <a:prstGeom prst="rect">
                <a:avLst/>
              </a:prstGeom>
            </p:spPr>
            <p:txBody>
              <a:bodyPr wrap="square">
                <a:spAutoFit/>
              </a:bodyPr>
              <a:lstStyle/>
              <a:p>
                <a:pPr algn="just">
                  <a:lnSpc>
                    <a:spcPts val="1200"/>
                  </a:lnSpc>
                </a:pPr>
                <a:r>
                  <a:rPr lang="en-US" sz="1000" dirty="0" smtClean="0">
                    <a:solidFill>
                      <a:schemeClr val="bg1">
                        <a:lumMod val="50000"/>
                      </a:schemeClr>
                    </a:solidFill>
                    <a:latin typeface="Times New Roman" panose="02020603050405020304" pitchFamily="18" charset="0"/>
                    <a:cs typeface="平成明朝"/>
                  </a:rPr>
                  <a:t> </a:t>
                </a:r>
                <a:endParaRPr lang="en-US" sz="1000" dirty="0">
                  <a:solidFill>
                    <a:schemeClr val="bg1">
                      <a:lumMod val="50000"/>
                    </a:schemeClr>
                  </a:solidFill>
                  <a:effectLst/>
                  <a:latin typeface="平成明朝"/>
                  <a:cs typeface="平成明朝"/>
                </a:endParaRPr>
              </a:p>
              <a:p>
                <a:pPr algn="just">
                  <a:lnSpc>
                    <a:spcPts val="1200"/>
                  </a:lnSpc>
                </a:pPr>
                <a14:m>
                  <m:oMathPara xmlns:m="http://schemas.openxmlformats.org/officeDocument/2006/math">
                    <m:oMathParaPr>
                      <m:jc m:val="centerGroup"/>
                    </m:oMathParaPr>
                    <m:oMath xmlns:m="http://schemas.openxmlformats.org/officeDocument/2006/math">
                      <m:r>
                        <a:rPr lang="en-US" sz="1000" i="1">
                          <a:solidFill>
                            <a:schemeClr val="bg1">
                              <a:lumMod val="50000"/>
                            </a:schemeClr>
                          </a:solidFill>
                          <a:effectLst/>
                          <a:latin typeface="Cambria Math" panose="02040503050406030204" pitchFamily="18" charset="0"/>
                          <a:cs typeface="Times New Roman" panose="02020603050405020304" pitchFamily="18" charset="0"/>
                        </a:rPr>
                        <m:t>𝑆𝑢𝑟𝑓𝑎𝑐𝑒</m:t>
                      </m:r>
                      <m:r>
                        <a:rPr lang="en-US" sz="1000" i="1">
                          <a:solidFill>
                            <a:schemeClr val="bg1">
                              <a:lumMod val="50000"/>
                            </a:schemeClr>
                          </a:solidFill>
                          <a:effectLst/>
                          <a:latin typeface="Cambria Math" panose="02040503050406030204" pitchFamily="18" charset="0"/>
                          <a:cs typeface="Times New Roman" panose="02020603050405020304" pitchFamily="18" charset="0"/>
                        </a:rPr>
                        <m:t> </m:t>
                      </m:r>
                      <m:r>
                        <a:rPr lang="en-US" sz="1000" i="1">
                          <a:solidFill>
                            <a:schemeClr val="bg1">
                              <a:lumMod val="50000"/>
                            </a:schemeClr>
                          </a:solidFill>
                          <a:effectLst/>
                          <a:latin typeface="Cambria Math" panose="02040503050406030204" pitchFamily="18" charset="0"/>
                          <a:cs typeface="Times New Roman" panose="02020603050405020304" pitchFamily="18" charset="0"/>
                        </a:rPr>
                        <m:t>𝐴𝑟𝑒𝑎</m:t>
                      </m:r>
                      <m:r>
                        <a:rPr lang="en-US" sz="1000" i="1">
                          <a:solidFill>
                            <a:schemeClr val="bg1">
                              <a:lumMod val="50000"/>
                            </a:schemeClr>
                          </a:solidFill>
                          <a:effectLst/>
                          <a:latin typeface="Cambria Math" panose="02040503050406030204" pitchFamily="18" charset="0"/>
                          <a:cs typeface="Times New Roman" panose="02020603050405020304" pitchFamily="18" charset="0"/>
                        </a:rPr>
                        <m:t>=</m:t>
                      </m:r>
                      <m:f>
                        <m:fPr>
                          <m:ctrlPr>
                            <a:rPr lang="en-US" sz="1000" i="1">
                              <a:solidFill>
                                <a:schemeClr val="bg1">
                                  <a:lumMod val="50000"/>
                                </a:schemeClr>
                              </a:solidFill>
                              <a:effectLst/>
                              <a:latin typeface="Cambria Math" panose="02040503050406030204" pitchFamily="18" charset="0"/>
                              <a:cs typeface="Times New Roman" panose="02020603050405020304" pitchFamily="18" charset="0"/>
                            </a:rPr>
                          </m:ctrlPr>
                        </m:fPr>
                        <m:num>
                          <m:sSup>
                            <m:sSupPr>
                              <m:ctrlPr>
                                <a:rPr lang="en-US" sz="1000" i="1">
                                  <a:solidFill>
                                    <a:schemeClr val="bg1">
                                      <a:lumMod val="50000"/>
                                    </a:schemeClr>
                                  </a:solidFill>
                                  <a:effectLst/>
                                  <a:latin typeface="Cambria Math" panose="02040503050406030204" pitchFamily="18" charset="0"/>
                                  <a:cs typeface="Times New Roman" panose="02020603050405020304" pitchFamily="18" charset="0"/>
                                </a:rPr>
                              </m:ctrlPr>
                            </m:sSupPr>
                            <m:e>
                              <m:r>
                                <a:rPr lang="en-US" sz="1000" i="1">
                                  <a:solidFill>
                                    <a:schemeClr val="bg1">
                                      <a:lumMod val="50000"/>
                                    </a:schemeClr>
                                  </a:solidFill>
                                  <a:effectLst/>
                                  <a:latin typeface="Cambria Math" panose="02040503050406030204" pitchFamily="18" charset="0"/>
                                  <a:cs typeface="Times New Roman" panose="02020603050405020304" pitchFamily="18" charset="0"/>
                                </a:rPr>
                                <m:t>𝐶𝑒𝑙𝑙</m:t>
                              </m:r>
                              <m:r>
                                <a:rPr lang="en-US" sz="1000" i="1">
                                  <a:solidFill>
                                    <a:schemeClr val="bg1">
                                      <a:lumMod val="50000"/>
                                    </a:schemeClr>
                                  </a:solidFill>
                                  <a:effectLst/>
                                  <a:latin typeface="Cambria Math" panose="02040503050406030204" pitchFamily="18" charset="0"/>
                                  <a:cs typeface="Times New Roman" panose="02020603050405020304" pitchFamily="18" charset="0"/>
                                </a:rPr>
                                <m:t> </m:t>
                              </m:r>
                              <m:r>
                                <a:rPr lang="en-US" sz="1000" i="1">
                                  <a:solidFill>
                                    <a:schemeClr val="bg1">
                                      <a:lumMod val="50000"/>
                                    </a:schemeClr>
                                  </a:solidFill>
                                  <a:effectLst/>
                                  <a:latin typeface="Cambria Math" panose="02040503050406030204" pitchFamily="18" charset="0"/>
                                  <a:cs typeface="Times New Roman" panose="02020603050405020304" pitchFamily="18" charset="0"/>
                                </a:rPr>
                                <m:t>𝑆𝑖𝑧𝑒</m:t>
                              </m:r>
                            </m:e>
                            <m:sup>
                              <m:r>
                                <a:rPr lang="en-US" sz="1000" i="1">
                                  <a:solidFill>
                                    <a:schemeClr val="bg1">
                                      <a:lumMod val="50000"/>
                                    </a:schemeClr>
                                  </a:solidFill>
                                  <a:effectLst/>
                                  <a:latin typeface="Cambria Math" panose="02040503050406030204" pitchFamily="18" charset="0"/>
                                  <a:cs typeface="Times New Roman" panose="02020603050405020304" pitchFamily="18" charset="0"/>
                                </a:rPr>
                                <m:t>2</m:t>
                              </m:r>
                            </m:sup>
                          </m:sSup>
                        </m:num>
                        <m:den>
                          <m:r>
                            <a:rPr lang="en-US" sz="1000" i="1">
                              <a:solidFill>
                                <a:schemeClr val="bg1">
                                  <a:lumMod val="50000"/>
                                </a:schemeClr>
                              </a:solidFill>
                              <a:effectLst/>
                              <a:latin typeface="Cambria Math" panose="02040503050406030204" pitchFamily="18" charset="0"/>
                              <a:cs typeface="Times New Roman" panose="02020603050405020304" pitchFamily="18" charset="0"/>
                            </a:rPr>
                            <m:t>𝐶𝑜𝑠</m:t>
                          </m:r>
                          <m:r>
                            <a:rPr lang="en-US" sz="1000" i="1">
                              <a:solidFill>
                                <a:schemeClr val="bg1">
                                  <a:lumMod val="50000"/>
                                </a:schemeClr>
                              </a:solidFill>
                              <a:effectLst/>
                              <a:latin typeface="Cambria Math" panose="02040503050406030204" pitchFamily="18" charset="0"/>
                              <a:cs typeface="Times New Roman" panose="02020603050405020304" pitchFamily="18" charset="0"/>
                            </a:rPr>
                            <m:t>( </m:t>
                          </m:r>
                          <m:r>
                            <a:rPr lang="en-US" sz="1000" i="1">
                              <a:solidFill>
                                <a:schemeClr val="bg1">
                                  <a:lumMod val="50000"/>
                                </a:schemeClr>
                              </a:solidFill>
                              <a:effectLst/>
                              <a:latin typeface="Cambria Math" panose="02040503050406030204" pitchFamily="18" charset="0"/>
                              <a:cs typeface="Times New Roman" panose="02020603050405020304" pitchFamily="18" charset="0"/>
                            </a:rPr>
                            <m:t>𝑆𝑙𝑜𝑝𝑒</m:t>
                          </m:r>
                          <m:r>
                            <a:rPr lang="en-US" sz="1000" i="1">
                              <a:solidFill>
                                <a:schemeClr val="bg1">
                                  <a:lumMod val="50000"/>
                                </a:schemeClr>
                              </a:solidFill>
                              <a:effectLst/>
                              <a:latin typeface="Cambria Math" panose="02040503050406030204" pitchFamily="18" charset="0"/>
                              <a:cs typeface="Times New Roman" panose="02020603050405020304" pitchFamily="18" charset="0"/>
                            </a:rPr>
                            <m:t>∗ </m:t>
                          </m:r>
                          <m:f>
                            <m:fPr>
                              <m:ctrlPr>
                                <a:rPr lang="en-US" sz="1000" i="1">
                                  <a:solidFill>
                                    <a:schemeClr val="bg1">
                                      <a:lumMod val="50000"/>
                                    </a:schemeClr>
                                  </a:solidFill>
                                  <a:effectLst/>
                                  <a:latin typeface="Cambria Math" panose="02040503050406030204" pitchFamily="18" charset="0"/>
                                  <a:cs typeface="Times New Roman" panose="02020603050405020304" pitchFamily="18" charset="0"/>
                                </a:rPr>
                              </m:ctrlPr>
                            </m:fPr>
                            <m:num>
                              <m:r>
                                <a:rPr lang="en-US" sz="1000" i="1">
                                  <a:solidFill>
                                    <a:schemeClr val="bg1">
                                      <a:lumMod val="50000"/>
                                    </a:schemeClr>
                                  </a:solidFill>
                                  <a:effectLst/>
                                  <a:latin typeface="Cambria Math" panose="02040503050406030204" pitchFamily="18" charset="0"/>
                                  <a:cs typeface="Times New Roman" panose="02020603050405020304" pitchFamily="18" charset="0"/>
                                </a:rPr>
                                <m:t>𝜋</m:t>
                              </m:r>
                            </m:num>
                            <m:den>
                              <m:r>
                                <a:rPr lang="en-US" sz="1000" i="1">
                                  <a:solidFill>
                                    <a:schemeClr val="bg1">
                                      <a:lumMod val="50000"/>
                                    </a:schemeClr>
                                  </a:solidFill>
                                  <a:effectLst/>
                                  <a:latin typeface="Cambria Math" panose="02040503050406030204" pitchFamily="18" charset="0"/>
                                  <a:cs typeface="Times New Roman" panose="02020603050405020304" pitchFamily="18" charset="0"/>
                                </a:rPr>
                                <m:t>180</m:t>
                              </m:r>
                            </m:den>
                          </m:f>
                          <m:r>
                            <a:rPr lang="en-US" sz="1000" i="1">
                              <a:solidFill>
                                <a:schemeClr val="bg1">
                                  <a:lumMod val="50000"/>
                                </a:schemeClr>
                              </a:solidFill>
                              <a:effectLst/>
                              <a:latin typeface="Cambria Math" panose="02040503050406030204" pitchFamily="18" charset="0"/>
                              <a:cs typeface="Times New Roman" panose="02020603050405020304" pitchFamily="18" charset="0"/>
                            </a:rPr>
                            <m:t> )</m:t>
                          </m:r>
                        </m:den>
                      </m:f>
                    </m:oMath>
                  </m:oMathPara>
                </a14:m>
                <a:endParaRPr lang="en-US" sz="1000" dirty="0">
                  <a:solidFill>
                    <a:schemeClr val="bg1">
                      <a:lumMod val="50000"/>
                    </a:schemeClr>
                  </a:solidFill>
                  <a:effectLst/>
                  <a:latin typeface="平成明朝"/>
                  <a:cs typeface="平成明朝"/>
                </a:endParaRPr>
              </a:p>
              <a:p>
                <a:pPr algn="just">
                  <a:lnSpc>
                    <a:spcPts val="1200"/>
                  </a:lnSpc>
                </a:pPr>
                <a:r>
                  <a:rPr lang="en-US" sz="1000" dirty="0">
                    <a:solidFill>
                      <a:schemeClr val="bg1">
                        <a:lumMod val="50000"/>
                      </a:schemeClr>
                    </a:solidFill>
                    <a:effectLst/>
                    <a:latin typeface="Times New Roman" panose="02020603050405020304" pitchFamily="18" charset="0"/>
                    <a:cs typeface="平成明朝"/>
                  </a:rPr>
                  <a:t> </a:t>
                </a:r>
                <a:endParaRPr lang="en-US" sz="1000" dirty="0">
                  <a:solidFill>
                    <a:schemeClr val="bg1">
                      <a:lumMod val="50000"/>
                    </a:schemeClr>
                  </a:solidFill>
                  <a:effectLst/>
                  <a:latin typeface="平成明朝"/>
                  <a:cs typeface="平成明朝"/>
                </a:endParaRPr>
              </a:p>
            </p:txBody>
          </p:sp>
        </mc:Choice>
        <mc:Fallback xmlns="">
          <p:sp>
            <p:nvSpPr>
              <p:cNvPr id="38" name="Rectangle 37"/>
              <p:cNvSpPr>
                <a:spLocks noRot="1" noChangeAspect="1" noMove="1" noResize="1" noEditPoints="1" noAdjustHandles="1" noChangeArrowheads="1" noChangeShapeType="1" noTextEdit="1"/>
              </p:cNvSpPr>
              <p:nvPr/>
            </p:nvSpPr>
            <p:spPr>
              <a:xfrm>
                <a:off x="6920511" y="3939403"/>
                <a:ext cx="2286000" cy="55399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7115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1000"/>
                                        <p:tgtEl>
                                          <p:spTgt spid="36"/>
                                        </p:tgtEl>
                                      </p:cBhvr>
                                    </p:animEffect>
                                    <p:anim calcmode="lin" valueType="num">
                                      <p:cBhvr>
                                        <p:cTn id="16" dur="1000" fill="hold"/>
                                        <p:tgtEl>
                                          <p:spTgt spid="36"/>
                                        </p:tgtEl>
                                        <p:attrNameLst>
                                          <p:attrName>ppt_x</p:attrName>
                                        </p:attrNameLst>
                                      </p:cBhvr>
                                      <p:tavLst>
                                        <p:tav tm="0">
                                          <p:val>
                                            <p:strVal val="#ppt_x"/>
                                          </p:val>
                                        </p:tav>
                                        <p:tav tm="100000">
                                          <p:val>
                                            <p:strVal val="#ppt_x"/>
                                          </p:val>
                                        </p:tav>
                                      </p:tavLst>
                                    </p:anim>
                                    <p:anim calcmode="lin" valueType="num">
                                      <p:cBhvr>
                                        <p:cTn id="17" dur="1000" fill="hold"/>
                                        <p:tgtEl>
                                          <p:spTgt spid="36"/>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2" presetClass="entr" presetSubtype="2"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right)">
                                      <p:cBhvr>
                                        <p:cTn id="21" dur="500"/>
                                        <p:tgtEl>
                                          <p:spTgt spid="1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23">
                                            <p:txEl>
                                              <p:pRg st="0" end="0"/>
                                            </p:txEl>
                                          </p:spTgt>
                                        </p:tgtEl>
                                        <p:attrNameLst>
                                          <p:attrName>style.visibility</p:attrName>
                                        </p:attrNameLst>
                                      </p:cBhvr>
                                      <p:to>
                                        <p:strVal val="visible"/>
                                      </p:to>
                                    </p:set>
                                    <p:animEffect transition="in" filter="fade">
                                      <p:cBhvr>
                                        <p:cTn id="25" dur="500"/>
                                        <p:tgtEl>
                                          <p:spTgt spid="23">
                                            <p:txEl>
                                              <p:pRg st="0" end="0"/>
                                            </p:txEl>
                                          </p:spTgt>
                                        </p:tgtEl>
                                      </p:cBhvr>
                                    </p:animEffect>
                                  </p:childTnLst>
                                </p:cTn>
                              </p:par>
                            </p:childTnLst>
                          </p:cTn>
                        </p:par>
                        <p:par>
                          <p:cTn id="26" fill="hold">
                            <p:stCondLst>
                              <p:cond delay="3000"/>
                            </p:stCondLst>
                            <p:childTnLst>
                              <p:par>
                                <p:cTn id="27" presetID="18" presetClass="entr" presetSubtype="12" fill="hold" grpId="0"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strips(downLeft)">
                                      <p:cBhvr>
                                        <p:cTn id="29" dur="500"/>
                                        <p:tgtEl>
                                          <p:spTgt spid="24"/>
                                        </p:tgtEl>
                                      </p:cBhvr>
                                    </p:animEffect>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37"/>
                                        </p:tgtEl>
                                        <p:attrNameLst>
                                          <p:attrName>style.visibility</p:attrName>
                                        </p:attrNameLst>
                                      </p:cBhvr>
                                      <p:to>
                                        <p:strVal val="visible"/>
                                      </p:to>
                                    </p:set>
                                    <p:animEffect transition="in" filter="fade">
                                      <p:cBhvr>
                                        <p:cTn id="33" dur="1000"/>
                                        <p:tgtEl>
                                          <p:spTgt spid="37"/>
                                        </p:tgtEl>
                                      </p:cBhvr>
                                    </p:animEffect>
                                    <p:anim calcmode="lin" valueType="num">
                                      <p:cBhvr>
                                        <p:cTn id="34" dur="1000" fill="hold"/>
                                        <p:tgtEl>
                                          <p:spTgt spid="37"/>
                                        </p:tgtEl>
                                        <p:attrNameLst>
                                          <p:attrName>ppt_x</p:attrName>
                                        </p:attrNameLst>
                                      </p:cBhvr>
                                      <p:tavLst>
                                        <p:tav tm="0">
                                          <p:val>
                                            <p:strVal val="#ppt_x"/>
                                          </p:val>
                                        </p:tav>
                                        <p:tav tm="100000">
                                          <p:val>
                                            <p:strVal val="#ppt_x"/>
                                          </p:val>
                                        </p:tav>
                                      </p:tavLst>
                                    </p:anim>
                                    <p:anim calcmode="lin" valueType="num">
                                      <p:cBhvr>
                                        <p:cTn id="35" dur="1000" fill="hold"/>
                                        <p:tgtEl>
                                          <p:spTgt spid="37"/>
                                        </p:tgtEl>
                                        <p:attrNameLst>
                                          <p:attrName>ppt_y</p:attrName>
                                        </p:attrNameLst>
                                      </p:cBhvr>
                                      <p:tavLst>
                                        <p:tav tm="0">
                                          <p:val>
                                            <p:strVal val="#ppt_y+.1"/>
                                          </p:val>
                                        </p:tav>
                                        <p:tav tm="100000">
                                          <p:val>
                                            <p:strVal val="#ppt_y"/>
                                          </p:val>
                                        </p:tav>
                                      </p:tavLst>
                                    </p:anim>
                                  </p:childTnLst>
                                </p:cTn>
                              </p:par>
                            </p:childTnLst>
                          </p:cTn>
                        </p:par>
                        <p:par>
                          <p:cTn id="36" fill="hold">
                            <p:stCondLst>
                              <p:cond delay="4500"/>
                            </p:stCondLst>
                            <p:childTnLst>
                              <p:par>
                                <p:cTn id="37" presetID="22" presetClass="entr" presetSubtype="8"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29">
                                            <p:txEl>
                                              <p:pRg st="0" end="0"/>
                                            </p:txEl>
                                          </p:spTgt>
                                        </p:tgtEl>
                                        <p:attrNameLst>
                                          <p:attrName>style.visibility</p:attrName>
                                        </p:attrNameLst>
                                      </p:cBhvr>
                                      <p:to>
                                        <p:strVal val="visible"/>
                                      </p:to>
                                    </p:set>
                                    <p:animEffect transition="in" filter="fade">
                                      <p:cBhvr>
                                        <p:cTn id="43" dur="500"/>
                                        <p:tgtEl>
                                          <p:spTgt spid="29">
                                            <p:txEl>
                                              <p:pRg st="0" end="0"/>
                                            </p:txEl>
                                          </p:spTgt>
                                        </p:tgtEl>
                                      </p:cBhvr>
                                    </p:animEffect>
                                  </p:childTnLst>
                                </p:cTn>
                              </p:par>
                            </p:childTnLst>
                          </p:cTn>
                        </p:par>
                        <p:par>
                          <p:cTn id="44" fill="hold">
                            <p:stCondLst>
                              <p:cond delay="5500"/>
                            </p:stCondLst>
                            <p:childTnLst>
                              <p:par>
                                <p:cTn id="45" presetID="18" presetClass="entr" presetSubtype="6"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strips(downRight)">
                                      <p:cBhvr>
                                        <p:cTn id="47" dur="500"/>
                                        <p:tgtEl>
                                          <p:spTgt spid="30"/>
                                        </p:tgtEl>
                                      </p:cBhvr>
                                    </p:animEffect>
                                  </p:childTnLst>
                                </p:cTn>
                              </p:par>
                            </p:childTnLst>
                          </p:cTn>
                        </p:par>
                        <p:par>
                          <p:cTn id="48" fill="hold">
                            <p:stCondLst>
                              <p:cond delay="6000"/>
                            </p:stCondLst>
                            <p:childTnLst>
                              <p:par>
                                <p:cTn id="49" presetID="22" presetClass="entr" presetSubtype="4"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down)">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17" grpId="0" animBg="1"/>
      <p:bldP spid="20" grpId="0" animBg="1"/>
      <p:bldP spid="23" grpId="0" build="p"/>
      <p:bldP spid="24" grpId="0"/>
      <p:bldP spid="29" grpId="0" build="p"/>
      <p:bldP spid="30" grpId="0"/>
      <p:bldP spid="3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9212925" cy="6858000"/>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60837" y="2747780"/>
            <a:ext cx="3091247" cy="553998"/>
          </a:xfrm>
          <a:prstGeom prst="rect">
            <a:avLst/>
          </a:prstGeom>
          <a:noFill/>
        </p:spPr>
        <p:txBody>
          <a:bodyPr wrap="square" lIns="0" tIns="0" rIns="0" bIns="0" rtlCol="0">
            <a:spAutoFit/>
          </a:bodyPr>
          <a:lstStyle/>
          <a:p>
            <a:pPr algn="ctr"/>
            <a:r>
              <a:rPr lang="en-GB" dirty="0" smtClean="0">
                <a:solidFill>
                  <a:schemeClr val="bg1"/>
                </a:solidFill>
                <a:latin typeface="Kontrapunkt Bob Light" panose="02000000000000000000" pitchFamily="50" charset="0"/>
              </a:rPr>
              <a:t>Principal                 Component Analysis</a:t>
            </a:r>
            <a:endParaRPr lang="en-GB" dirty="0">
              <a:solidFill>
                <a:schemeClr val="bg1"/>
              </a:solidFill>
              <a:latin typeface="Kontrapunkt Bob Light" panose="02000000000000000000" pitchFamily="50" charset="0"/>
            </a:endParaRPr>
          </a:p>
        </p:txBody>
      </p:sp>
      <p:sp>
        <p:nvSpPr>
          <p:cNvPr id="9" name="TextBox 8"/>
          <p:cNvSpPr txBox="1"/>
          <p:nvPr/>
        </p:nvSpPr>
        <p:spPr>
          <a:xfrm>
            <a:off x="3301619" y="3545112"/>
            <a:ext cx="2518608" cy="1000274"/>
          </a:xfrm>
          <a:prstGeom prst="rect">
            <a:avLst/>
          </a:prstGeom>
          <a:noFill/>
        </p:spPr>
        <p:txBody>
          <a:bodyPr wrap="square" lIns="0" tIns="0" rIns="0" bIns="0" rtlCol="0">
            <a:spAutoFit/>
          </a:bodyPr>
          <a:lstStyle/>
          <a:p>
            <a:pPr algn="ctr"/>
            <a:r>
              <a:rPr lang="en-GB" sz="1300" dirty="0" smtClean="0">
                <a:solidFill>
                  <a:schemeClr val="bg1"/>
                </a:solidFill>
                <a:latin typeface="Kontrapunkt Bob Light" panose="02000000000000000000" pitchFamily="50" charset="0"/>
              </a:rPr>
              <a:t>The Digital Surface Model, Slope of Slope and </a:t>
            </a:r>
            <a:r>
              <a:rPr lang="en-GB" sz="1300" dirty="0" err="1" smtClean="0">
                <a:solidFill>
                  <a:schemeClr val="bg1"/>
                </a:solidFill>
                <a:latin typeface="Kontrapunkt Bob Light" panose="02000000000000000000" pitchFamily="50" charset="0"/>
              </a:rPr>
              <a:t>Rugosity</a:t>
            </a:r>
            <a:r>
              <a:rPr lang="en-GB" sz="1300" dirty="0" smtClean="0">
                <a:solidFill>
                  <a:schemeClr val="bg1"/>
                </a:solidFill>
                <a:latin typeface="Kontrapunkt Bob Light" panose="02000000000000000000" pitchFamily="50" charset="0"/>
              </a:rPr>
              <a:t> derivatives were used as input for the PCA(Spatial Analyst in </a:t>
            </a:r>
            <a:r>
              <a:rPr lang="en-GB" sz="1300" dirty="0" err="1" smtClean="0">
                <a:solidFill>
                  <a:schemeClr val="bg1"/>
                </a:solidFill>
                <a:latin typeface="Kontrapunkt Bob Light" panose="02000000000000000000" pitchFamily="50" charset="0"/>
              </a:rPr>
              <a:t>ArcMAP</a:t>
            </a:r>
            <a:r>
              <a:rPr lang="en-GB" sz="1300" dirty="0" smtClean="0">
                <a:solidFill>
                  <a:schemeClr val="bg1"/>
                </a:solidFill>
                <a:latin typeface="Kontrapunkt Bob Light" panose="02000000000000000000" pitchFamily="50" charset="0"/>
              </a:rPr>
              <a:t>.</a:t>
            </a:r>
            <a:endParaRPr lang="en-GB" sz="13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413862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strips(downRight)">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7" name="Group 544"/>
          <p:cNvGrpSpPr/>
          <p:nvPr/>
        </p:nvGrpSpPr>
        <p:grpSpPr>
          <a:xfrm>
            <a:off x="1447699" y="2299401"/>
            <a:ext cx="1034743" cy="1034742"/>
            <a:chOff x="0" y="0"/>
            <a:chExt cx="2425282" cy="2425282"/>
          </a:xfrm>
        </p:grpSpPr>
        <p:sp>
          <p:nvSpPr>
            <p:cNvPr id="78" name="Shape 542"/>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9" name="Shape 543"/>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1</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592869"/>
            <a:ext cx="1784351" cy="262441"/>
          </a:xfrm>
          <a:noFill/>
        </p:spPr>
        <p:txBody>
          <a:bodyPr anchor="ctr">
            <a:noAutofit/>
          </a:bodyPr>
          <a:lstStyle/>
          <a:p>
            <a:pPr algn="ctr"/>
            <a:r>
              <a:rPr lang="en-GB" sz="1300" dirty="0" smtClean="0"/>
              <a:t>Segmentation</a:t>
            </a:r>
            <a:endParaRPr lang="en-GB" sz="1300" dirty="0"/>
          </a:p>
        </p:txBody>
      </p:sp>
      <p:sp>
        <p:nvSpPr>
          <p:cNvPr id="91" name="TextBox 90"/>
          <p:cNvSpPr txBox="1"/>
          <p:nvPr/>
        </p:nvSpPr>
        <p:spPr>
          <a:xfrm>
            <a:off x="1079500" y="3931383"/>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image was segmented using Multi-threshold segmentation and multi-resolution segmentation</a:t>
            </a:r>
            <a:endParaRPr lang="en-GB" sz="1400" dirty="0">
              <a:solidFill>
                <a:schemeClr val="bg1">
                  <a:lumMod val="50000"/>
                </a:scheme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spTree>
    <p:extLst>
      <p:ext uri="{BB962C8B-B14F-4D97-AF65-F5344CB8AC3E}">
        <p14:creationId xmlns:p14="http://schemas.microsoft.com/office/powerpoint/2010/main" val="3288545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transition="in" filter="fade">
                                      <p:cBhvr>
                                        <p:cTn id="15" dur="500"/>
                                        <p:tgtEl>
                                          <p:spTgt spid="7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0">
                                            <p:txEl>
                                              <p:pRg st="0" end="0"/>
                                            </p:txEl>
                                          </p:spTgt>
                                        </p:tgtEl>
                                        <p:attrNameLst>
                                          <p:attrName>style.visibility</p:attrName>
                                        </p:attrNameLst>
                                      </p:cBhvr>
                                      <p:to>
                                        <p:strVal val="visible"/>
                                      </p:to>
                                    </p:set>
                                    <p:animEffect transition="in" filter="fade">
                                      <p:cBhvr>
                                        <p:cTn id="23" dur="500"/>
                                        <p:tgtEl>
                                          <p:spTgt spid="90">
                                            <p:txEl>
                                              <p:pRg st="0" end="0"/>
                                            </p:txEl>
                                          </p:spTgt>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strips(downRight)">
                                      <p:cBhvr>
                                        <p:cTn id="2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0" grpId="0" animBg="1"/>
      <p:bldP spid="90" grpId="0" build="p"/>
      <p:bldP spid="91"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a:t>
            </a:r>
            <a:endParaRPr lang="en-GB" sz="1200" b="1" dirty="0"/>
          </a:p>
        </p:txBody>
      </p:sp>
      <p:grpSp>
        <p:nvGrpSpPr>
          <p:cNvPr id="77" name="Group 544"/>
          <p:cNvGrpSpPr/>
          <p:nvPr/>
        </p:nvGrpSpPr>
        <p:grpSpPr>
          <a:xfrm>
            <a:off x="1447699" y="2299401"/>
            <a:ext cx="1034743" cy="1034742"/>
            <a:chOff x="0" y="0"/>
            <a:chExt cx="2425282" cy="2425282"/>
          </a:xfrm>
        </p:grpSpPr>
        <p:sp>
          <p:nvSpPr>
            <p:cNvPr id="78" name="Shape 542"/>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9" name="Shape 543"/>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1</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592869"/>
            <a:ext cx="1784351" cy="262441"/>
          </a:xfrm>
          <a:noFill/>
        </p:spPr>
        <p:txBody>
          <a:bodyPr anchor="ctr">
            <a:noAutofit/>
          </a:bodyPr>
          <a:lstStyle/>
          <a:p>
            <a:pPr algn="ctr"/>
            <a:r>
              <a:rPr lang="en-GB" sz="1300" dirty="0" smtClean="0"/>
              <a:t>Segmentation</a:t>
            </a:r>
            <a:endParaRPr lang="en-GB" sz="1300" dirty="0"/>
          </a:p>
        </p:txBody>
      </p:sp>
      <p:sp>
        <p:nvSpPr>
          <p:cNvPr id="91" name="TextBox 90"/>
          <p:cNvSpPr txBox="1"/>
          <p:nvPr/>
        </p:nvSpPr>
        <p:spPr>
          <a:xfrm>
            <a:off x="1079500" y="3931383"/>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image was segmented using Multi-threshold segmentation and multi-resolution segmentation</a:t>
            </a:r>
            <a:endParaRPr lang="en-GB" sz="1400" dirty="0">
              <a:solidFill>
                <a:schemeClr val="bg1">
                  <a:lumMod val="50000"/>
                </a:scheme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sp>
        <p:nvSpPr>
          <p:cNvPr id="33" name="Shape 545"/>
          <p:cNvSpPr/>
          <p:nvPr/>
        </p:nvSpPr>
        <p:spPr>
          <a:xfrm>
            <a:off x="3410635" y="3139395"/>
            <a:ext cx="4933265"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34" name="Text Placeholder 2"/>
          <p:cNvSpPr>
            <a:spLocks noGrp="1"/>
          </p:cNvSpPr>
          <p:nvPr>
            <p:ph type="body" sz="quarter" idx="11"/>
          </p:nvPr>
        </p:nvSpPr>
        <p:spPr>
          <a:xfrm>
            <a:off x="3555292" y="3465648"/>
            <a:ext cx="1784351" cy="262441"/>
          </a:xfrm>
          <a:noFill/>
        </p:spPr>
        <p:txBody>
          <a:bodyPr anchor="ctr">
            <a:normAutofit/>
          </a:bodyPr>
          <a:lstStyle/>
          <a:p>
            <a:pPr algn="ctr"/>
            <a:r>
              <a:rPr lang="en-GB" sz="1200" dirty="0" err="1" smtClean="0"/>
              <a:t>Muti</a:t>
            </a:r>
            <a:r>
              <a:rPr lang="en-GB" sz="1200" dirty="0" smtClean="0"/>
              <a:t>-threshold</a:t>
            </a:r>
            <a:endParaRPr lang="en-GB" sz="1200" dirty="0"/>
          </a:p>
        </p:txBody>
      </p:sp>
      <p:sp>
        <p:nvSpPr>
          <p:cNvPr id="35" name="TextBox 34"/>
          <p:cNvSpPr txBox="1"/>
          <p:nvPr/>
        </p:nvSpPr>
        <p:spPr>
          <a:xfrm>
            <a:off x="3582588" y="3804162"/>
            <a:ext cx="1784351" cy="954107"/>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Areas with DTM which is:</a:t>
            </a:r>
          </a:p>
          <a:p>
            <a:pPr algn="ctr"/>
            <a:endParaRPr lang="en-GB" sz="1400" dirty="0">
              <a:solidFill>
                <a:schemeClr val="bg1">
                  <a:lumMod val="50000"/>
                </a:schemeClr>
              </a:solidFill>
              <a:latin typeface="Aller Light" panose="02000503000000020004" pitchFamily="2" charset="0"/>
            </a:endParaRPr>
          </a:p>
          <a:p>
            <a:pPr algn="ctr"/>
            <a:endParaRPr lang="en-GB" sz="1400" dirty="0">
              <a:solidFill>
                <a:schemeClr val="bg1">
                  <a:lumMod val="50000"/>
                </a:schemeClr>
              </a:solidFill>
              <a:latin typeface="Aller Light" panose="02000503000000020004" pitchFamily="2" charset="0"/>
            </a:endParaRPr>
          </a:p>
        </p:txBody>
      </p:sp>
      <p:sp>
        <p:nvSpPr>
          <p:cNvPr id="36" name="Text Placeholder 2"/>
          <p:cNvSpPr>
            <a:spLocks noGrp="1"/>
          </p:cNvSpPr>
          <p:nvPr>
            <p:ph type="body" sz="quarter" idx="11"/>
          </p:nvPr>
        </p:nvSpPr>
        <p:spPr>
          <a:xfrm>
            <a:off x="6011012" y="3465648"/>
            <a:ext cx="1784351" cy="262441"/>
          </a:xfrm>
          <a:noFill/>
        </p:spPr>
        <p:txBody>
          <a:bodyPr anchor="ctr">
            <a:normAutofit/>
          </a:bodyPr>
          <a:lstStyle/>
          <a:p>
            <a:pPr algn="ctr"/>
            <a:r>
              <a:rPr lang="en-GB" sz="1200" dirty="0" err="1" smtClean="0"/>
              <a:t>Muti</a:t>
            </a:r>
            <a:r>
              <a:rPr lang="en-GB" sz="1200" dirty="0" smtClean="0"/>
              <a:t>-resolution</a:t>
            </a:r>
            <a:endParaRPr lang="en-GB" sz="1200" dirty="0"/>
          </a:p>
        </p:txBody>
      </p:sp>
      <p:sp>
        <p:nvSpPr>
          <p:cNvPr id="37" name="TextBox 36"/>
          <p:cNvSpPr txBox="1"/>
          <p:nvPr/>
        </p:nvSpPr>
        <p:spPr>
          <a:xfrm>
            <a:off x="6011012" y="3804162"/>
            <a:ext cx="1784351" cy="738664"/>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Scale Parameter = 69, Shape = 0.1</a:t>
            </a:r>
          </a:p>
          <a:p>
            <a:pPr algn="ctr"/>
            <a:r>
              <a:rPr lang="en-GB" sz="1400" dirty="0" smtClean="0">
                <a:solidFill>
                  <a:schemeClr val="bg1">
                    <a:lumMod val="50000"/>
                  </a:schemeClr>
                </a:solidFill>
                <a:latin typeface="Aller Light" panose="02000503000000020004" pitchFamily="2" charset="0"/>
              </a:rPr>
              <a:t>Compactness = 0.5 </a:t>
            </a:r>
            <a:endParaRPr lang="en-GB" sz="1400" dirty="0">
              <a:solidFill>
                <a:schemeClr val="bg1">
                  <a:lumMod val="50000"/>
                </a:schemeClr>
              </a:solidFill>
              <a:latin typeface="Aller Light" panose="02000503000000020004" pitchFamily="2"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336241345"/>
              </p:ext>
            </p:extLst>
          </p:nvPr>
        </p:nvGraphicFramePr>
        <p:xfrm>
          <a:off x="3721287" y="4493418"/>
          <a:ext cx="1645652" cy="822960"/>
        </p:xfrm>
        <a:graphic>
          <a:graphicData uri="http://schemas.openxmlformats.org/drawingml/2006/table">
            <a:tbl>
              <a:tblPr>
                <a:tableStyleId>{BC89EF96-8CEA-46FF-86C4-4CE0E7609802}</a:tableStyleId>
              </a:tblPr>
              <a:tblGrid>
                <a:gridCol w="714233"/>
                <a:gridCol w="931419"/>
              </a:tblGrid>
              <a:tr h="268133">
                <a:tc>
                  <a:txBody>
                    <a:bodyPr/>
                    <a:lstStyle/>
                    <a:p>
                      <a:r>
                        <a:rPr lang="en-US" sz="1200" dirty="0" smtClean="0"/>
                        <a:t>&gt; 61.6</a:t>
                      </a:r>
                      <a:endParaRPr lang="en-US" sz="1200" dirty="0"/>
                    </a:p>
                  </a:txBody>
                  <a:tcPr/>
                </a:tc>
                <a:tc>
                  <a:txBody>
                    <a:bodyPr/>
                    <a:lstStyle/>
                    <a:p>
                      <a:r>
                        <a:rPr lang="en-US" sz="1200" dirty="0" smtClean="0"/>
                        <a:t>Land</a:t>
                      </a:r>
                      <a:endParaRPr lang="en-US" sz="1200" dirty="0"/>
                    </a:p>
                  </a:txBody>
                  <a:tcPr/>
                </a:tc>
              </a:tr>
              <a:tr h="268133">
                <a:tc>
                  <a:txBody>
                    <a:bodyPr/>
                    <a:lstStyle/>
                    <a:p>
                      <a:r>
                        <a:rPr lang="en-US" sz="1200" dirty="0" smtClean="0"/>
                        <a:t>&lt;= 61.6</a:t>
                      </a:r>
                      <a:endParaRPr lang="en-US" sz="1200" dirty="0"/>
                    </a:p>
                  </a:txBody>
                  <a:tcPr/>
                </a:tc>
                <a:tc>
                  <a:txBody>
                    <a:bodyPr/>
                    <a:lstStyle/>
                    <a:p>
                      <a:r>
                        <a:rPr lang="en-US" sz="1200" dirty="0" smtClean="0"/>
                        <a:t>Water</a:t>
                      </a:r>
                      <a:endParaRPr lang="en-US" sz="1200" dirty="0"/>
                    </a:p>
                  </a:txBody>
                  <a:tcPr/>
                </a:tc>
              </a:tr>
              <a:tr h="268133">
                <a:tc>
                  <a:txBody>
                    <a:bodyPr/>
                    <a:lstStyle/>
                    <a:p>
                      <a:r>
                        <a:rPr lang="en-US" sz="1200" dirty="0" smtClean="0"/>
                        <a:t>&lt;0</a:t>
                      </a:r>
                      <a:endParaRPr lang="en-US" sz="1200" dirty="0"/>
                    </a:p>
                  </a:txBody>
                  <a:tcPr/>
                </a:tc>
                <a:tc>
                  <a:txBody>
                    <a:bodyPr/>
                    <a:lstStyle/>
                    <a:p>
                      <a:r>
                        <a:rPr lang="en-US" sz="1200" dirty="0" smtClean="0"/>
                        <a:t>No Data</a:t>
                      </a:r>
                      <a:endParaRPr lang="en-US" sz="1200"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638356510"/>
              </p:ext>
            </p:extLst>
          </p:nvPr>
        </p:nvGraphicFramePr>
        <p:xfrm>
          <a:off x="6171455" y="4542826"/>
          <a:ext cx="1623908" cy="914400"/>
        </p:xfrm>
        <a:graphic>
          <a:graphicData uri="http://schemas.openxmlformats.org/drawingml/2006/table">
            <a:tbl>
              <a:tblPr firstRow="1" firstCol="1">
                <a:tableStyleId>{BC89EF96-8CEA-46FF-86C4-4CE0E7609802}</a:tableStyleId>
              </a:tblPr>
              <a:tblGrid>
                <a:gridCol w="1037168"/>
                <a:gridCol w="586740"/>
              </a:tblGrid>
              <a:tr h="0">
                <a:tc>
                  <a:txBody>
                    <a:bodyPr/>
                    <a:lstStyle/>
                    <a:p>
                      <a:pPr marL="0" marR="0" algn="just">
                        <a:lnSpc>
                          <a:spcPts val="1200"/>
                        </a:lnSpc>
                        <a:spcBef>
                          <a:spcPts val="0"/>
                        </a:spcBef>
                        <a:spcAft>
                          <a:spcPts val="0"/>
                        </a:spcAft>
                      </a:pPr>
                      <a:r>
                        <a:rPr lang="en-US" sz="1200" b="0" dirty="0" smtClean="0">
                          <a:effectLst/>
                        </a:rPr>
                        <a:t>Image Layer</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a:effectLst/>
                        </a:rPr>
                        <a:t>Weight</a:t>
                      </a:r>
                      <a:endParaRPr lang="en-US" sz="1200" b="0">
                        <a:effectLst/>
                        <a:latin typeface="平成明朝"/>
                        <a:cs typeface="平成明朝"/>
                      </a:endParaRPr>
                    </a:p>
                  </a:txBody>
                  <a:tcPr marL="68580" marR="68580" marT="0" marB="0"/>
                </a:tc>
              </a:tr>
              <a:tr h="0">
                <a:tc>
                  <a:txBody>
                    <a:bodyPr/>
                    <a:lstStyle/>
                    <a:p>
                      <a:pPr marL="0" marR="0" algn="just">
                        <a:lnSpc>
                          <a:spcPts val="1200"/>
                        </a:lnSpc>
                        <a:spcBef>
                          <a:spcPts val="0"/>
                        </a:spcBef>
                        <a:spcAft>
                          <a:spcPts val="0"/>
                        </a:spcAft>
                      </a:pPr>
                      <a:r>
                        <a:rPr lang="en-US" sz="1200" b="0" dirty="0" smtClean="0">
                          <a:effectLst/>
                        </a:rPr>
                        <a:t>DSM</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a:effectLst/>
                        </a:rPr>
                        <a:t>2</a:t>
                      </a:r>
                      <a:endParaRPr lang="en-US" sz="1200" b="0">
                        <a:effectLst/>
                        <a:latin typeface="平成明朝"/>
                        <a:cs typeface="平成明朝"/>
                      </a:endParaRPr>
                    </a:p>
                  </a:txBody>
                  <a:tcPr marL="68580" marR="68580" marT="0" marB="0"/>
                </a:tc>
              </a:tr>
              <a:tr h="0">
                <a:tc>
                  <a:txBody>
                    <a:bodyPr/>
                    <a:lstStyle/>
                    <a:p>
                      <a:pPr marL="0" marR="0" algn="just">
                        <a:lnSpc>
                          <a:spcPts val="1200"/>
                        </a:lnSpc>
                        <a:spcBef>
                          <a:spcPts val="0"/>
                        </a:spcBef>
                        <a:spcAft>
                          <a:spcPts val="0"/>
                        </a:spcAft>
                      </a:pPr>
                      <a:r>
                        <a:rPr lang="en-US" sz="1200" b="0" dirty="0" err="1" smtClean="0">
                          <a:effectLst/>
                        </a:rPr>
                        <a:t>NumRet</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a:effectLst/>
                        </a:rPr>
                        <a:t>1</a:t>
                      </a:r>
                      <a:endParaRPr lang="en-US" sz="1200" b="0">
                        <a:effectLst/>
                        <a:latin typeface="平成明朝"/>
                        <a:cs typeface="平成明朝"/>
                      </a:endParaRPr>
                    </a:p>
                  </a:txBody>
                  <a:tcPr marL="68580" marR="68580" marT="0" marB="0"/>
                </a:tc>
              </a:tr>
              <a:tr h="0">
                <a:tc>
                  <a:txBody>
                    <a:bodyPr/>
                    <a:lstStyle/>
                    <a:p>
                      <a:pPr marL="0" marR="0" algn="just">
                        <a:lnSpc>
                          <a:spcPts val="1200"/>
                        </a:lnSpc>
                        <a:spcBef>
                          <a:spcPts val="0"/>
                        </a:spcBef>
                        <a:spcAft>
                          <a:spcPts val="0"/>
                        </a:spcAft>
                      </a:pPr>
                      <a:r>
                        <a:rPr lang="en-US" sz="1200" b="0" dirty="0" smtClean="0">
                          <a:effectLst/>
                          <a:latin typeface="+mn-lt"/>
                          <a:cs typeface="+mn-cs"/>
                        </a:rPr>
                        <a:t>PCA</a:t>
                      </a:r>
                      <a:r>
                        <a:rPr lang="en-US" sz="1200" b="0" baseline="0" dirty="0" smtClean="0">
                          <a:effectLst/>
                          <a:latin typeface="+mn-lt"/>
                          <a:cs typeface="+mn-cs"/>
                        </a:rPr>
                        <a:t> 1</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a:effectLst/>
                        </a:rPr>
                        <a:t>2</a:t>
                      </a:r>
                      <a:endParaRPr lang="en-US" sz="1200" b="0">
                        <a:effectLst/>
                        <a:latin typeface="平成明朝"/>
                        <a:cs typeface="平成明朝"/>
                      </a:endParaRPr>
                    </a:p>
                  </a:txBody>
                  <a:tcPr marL="68580" marR="68580" marT="0" marB="0"/>
                </a:tc>
              </a:tr>
              <a:tr h="0">
                <a:tc>
                  <a:txBody>
                    <a:bodyPr/>
                    <a:lstStyle/>
                    <a:p>
                      <a:pPr marL="0" marR="0" algn="just">
                        <a:lnSpc>
                          <a:spcPts val="1200"/>
                        </a:lnSpc>
                        <a:spcBef>
                          <a:spcPts val="0"/>
                        </a:spcBef>
                        <a:spcAft>
                          <a:spcPts val="0"/>
                        </a:spcAft>
                      </a:pPr>
                      <a:r>
                        <a:rPr lang="en-US" sz="1200" b="0" dirty="0" smtClean="0">
                          <a:effectLst/>
                        </a:rPr>
                        <a:t>PCA 2</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dirty="0">
                          <a:effectLst/>
                        </a:rPr>
                        <a:t>1</a:t>
                      </a:r>
                      <a:endParaRPr lang="en-US" sz="1200" b="0" dirty="0">
                        <a:effectLst/>
                        <a:latin typeface="平成明朝"/>
                        <a:cs typeface="平成明朝"/>
                      </a:endParaRPr>
                    </a:p>
                  </a:txBody>
                  <a:tcPr marL="68580" marR="68580" marT="0" marB="0"/>
                </a:tc>
              </a:tr>
              <a:tr h="0">
                <a:tc>
                  <a:txBody>
                    <a:bodyPr/>
                    <a:lstStyle/>
                    <a:p>
                      <a:pPr marL="0" marR="0" algn="just">
                        <a:lnSpc>
                          <a:spcPts val="1200"/>
                        </a:lnSpc>
                        <a:spcBef>
                          <a:spcPts val="0"/>
                        </a:spcBef>
                        <a:spcAft>
                          <a:spcPts val="0"/>
                        </a:spcAft>
                      </a:pPr>
                      <a:r>
                        <a:rPr lang="en-US" sz="1200" b="0" dirty="0" smtClean="0">
                          <a:effectLst/>
                        </a:rPr>
                        <a:t>PCA 3</a:t>
                      </a:r>
                      <a:endParaRPr lang="en-US" sz="1200" b="0" dirty="0">
                        <a:effectLst/>
                        <a:latin typeface="平成明朝"/>
                        <a:cs typeface="平成明朝"/>
                      </a:endParaRPr>
                    </a:p>
                  </a:txBody>
                  <a:tcPr marL="68580" marR="68580" marT="0" marB="0"/>
                </a:tc>
                <a:tc>
                  <a:txBody>
                    <a:bodyPr/>
                    <a:lstStyle/>
                    <a:p>
                      <a:pPr marL="0" marR="0" algn="just">
                        <a:lnSpc>
                          <a:spcPts val="1200"/>
                        </a:lnSpc>
                        <a:spcBef>
                          <a:spcPts val="0"/>
                        </a:spcBef>
                        <a:spcAft>
                          <a:spcPts val="0"/>
                        </a:spcAft>
                      </a:pPr>
                      <a:r>
                        <a:rPr lang="en-US" sz="1200" b="0" dirty="0">
                          <a:effectLst/>
                        </a:rPr>
                        <a:t>1</a:t>
                      </a:r>
                      <a:endParaRPr lang="en-US" sz="1200" b="0" dirty="0">
                        <a:effectLst/>
                        <a:latin typeface="平成明朝"/>
                        <a:cs typeface="平成明朝"/>
                      </a:endParaRPr>
                    </a:p>
                  </a:txBody>
                  <a:tcPr marL="68580" marR="68580" marT="0" marB="0"/>
                </a:tc>
              </a:tr>
            </a:tbl>
          </a:graphicData>
        </a:graphic>
      </p:graphicFrame>
    </p:spTree>
    <p:extLst>
      <p:ext uri="{BB962C8B-B14F-4D97-AF65-F5344CB8AC3E}">
        <p14:creationId xmlns:p14="http://schemas.microsoft.com/office/powerpoint/2010/main" val="1625720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animEffect transition="in" filter="fade">
                                      <p:cBhvr>
                                        <p:cTn id="11" dur="500"/>
                                        <p:tgtEl>
                                          <p:spTgt spid="34">
                                            <p:txEl>
                                              <p:pRg st="0" end="0"/>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strips(downRight)">
                                      <p:cBhvr>
                                        <p:cTn id="15" dur="500"/>
                                        <p:tgtEl>
                                          <p:spTgt spid="3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6">
                                            <p:txEl>
                                              <p:pRg st="0" end="0"/>
                                            </p:txEl>
                                          </p:spTgt>
                                        </p:tgtEl>
                                        <p:attrNameLst>
                                          <p:attrName>style.visibility</p:attrName>
                                        </p:attrNameLst>
                                      </p:cBhvr>
                                      <p:to>
                                        <p:strVal val="visible"/>
                                      </p:to>
                                    </p:set>
                                    <p:animEffect transition="in" filter="fade">
                                      <p:cBhvr>
                                        <p:cTn id="19" dur="500"/>
                                        <p:tgtEl>
                                          <p:spTgt spid="36">
                                            <p:txEl>
                                              <p:pRg st="0" end="0"/>
                                            </p:txEl>
                                          </p:spTgt>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strips(downRight)">
                                      <p:cBhvr>
                                        <p:cTn id="23" dur="500"/>
                                        <p:tgtEl>
                                          <p:spTgt spid="37"/>
                                        </p:tgtEl>
                                      </p:cBhvr>
                                    </p:animEffect>
                                  </p:childTnLst>
                                </p:cTn>
                              </p:par>
                            </p:childTnLst>
                          </p:cTn>
                        </p:par>
                        <p:par>
                          <p:cTn id="24" fill="hold">
                            <p:stCondLst>
                              <p:cond delay="2500"/>
                            </p:stCondLst>
                            <p:childTnLst>
                              <p:par>
                                <p:cTn id="25" presetID="42"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par>
                          <p:cTn id="30" fill="hold">
                            <p:stCondLst>
                              <p:cond delay="3500"/>
                            </p:stCondLst>
                            <p:childTnLst>
                              <p:par>
                                <p:cTn id="31" presetID="42" presetClass="entr" presetSubtype="0"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1000"/>
                                        <p:tgtEl>
                                          <p:spTgt spid="5"/>
                                        </p:tgtEl>
                                      </p:cBhvr>
                                    </p:animEffect>
                                    <p:anim calcmode="lin" valueType="num">
                                      <p:cBhvr>
                                        <p:cTn id="34" dur="1000" fill="hold"/>
                                        <p:tgtEl>
                                          <p:spTgt spid="5"/>
                                        </p:tgtEl>
                                        <p:attrNameLst>
                                          <p:attrName>ppt_x</p:attrName>
                                        </p:attrNameLst>
                                      </p:cBhvr>
                                      <p:tavLst>
                                        <p:tav tm="0">
                                          <p:val>
                                            <p:strVal val="#ppt_x"/>
                                          </p:val>
                                        </p:tav>
                                        <p:tav tm="100000">
                                          <p:val>
                                            <p:strVal val="#ppt_x"/>
                                          </p:val>
                                        </p:tav>
                                      </p:tavLst>
                                    </p:anim>
                                    <p:anim calcmode="lin" valueType="num">
                                      <p:cBhvr>
                                        <p:cTn id="3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build="p"/>
      <p:bldP spid="35" grpId="0"/>
      <p:bldP spid="36" grpId="0" build="p"/>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grpSp>
        <p:nvGrpSpPr>
          <p:cNvPr id="77" name="Group 544"/>
          <p:cNvGrpSpPr/>
          <p:nvPr/>
        </p:nvGrpSpPr>
        <p:grpSpPr>
          <a:xfrm>
            <a:off x="1447699" y="2299401"/>
            <a:ext cx="1034743" cy="1034742"/>
            <a:chOff x="0" y="0"/>
            <a:chExt cx="2425282" cy="2425282"/>
          </a:xfrm>
        </p:grpSpPr>
        <p:sp>
          <p:nvSpPr>
            <p:cNvPr id="78" name="Shape 542"/>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9" name="Shape 543"/>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1</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592869"/>
            <a:ext cx="1784351" cy="262441"/>
          </a:xfrm>
          <a:noFill/>
        </p:spPr>
        <p:txBody>
          <a:bodyPr anchor="ctr">
            <a:noAutofit/>
          </a:bodyPr>
          <a:lstStyle/>
          <a:p>
            <a:pPr algn="ctr"/>
            <a:r>
              <a:rPr lang="en-GB" sz="1300" dirty="0" smtClean="0"/>
              <a:t>Segmentation</a:t>
            </a:r>
            <a:endParaRPr lang="en-GB" sz="1300" dirty="0"/>
          </a:p>
        </p:txBody>
      </p:sp>
      <p:sp>
        <p:nvSpPr>
          <p:cNvPr id="91" name="TextBox 90"/>
          <p:cNvSpPr txBox="1"/>
          <p:nvPr/>
        </p:nvSpPr>
        <p:spPr>
          <a:xfrm>
            <a:off x="1079500" y="3931383"/>
            <a:ext cx="1784351" cy="1600438"/>
          </a:xfrm>
          <a:prstGeom prst="rect">
            <a:avLst/>
          </a:prstGeom>
          <a:noFill/>
        </p:spPr>
        <p:txBody>
          <a:bodyPr wrap="square" rtlCol="0">
            <a:spAutoFit/>
          </a:bodyPr>
          <a:lstStyle/>
          <a:p>
            <a:pPr algn="ctr"/>
            <a:r>
              <a:rPr lang="en-GB" sz="1400" dirty="0">
                <a:solidFill>
                  <a:schemeClr val="bg1">
                    <a:lumMod val="50000"/>
                  </a:schemeClr>
                </a:solidFill>
                <a:latin typeface="Aller Light" panose="02000503000000020004" pitchFamily="2" charset="0"/>
              </a:rPr>
              <a:t>The image was segmented using Multi-threshold segmentation and multi-resolution segmentation</a:t>
            </a:r>
          </a:p>
          <a:p>
            <a:pPr algn="ctr"/>
            <a:endParaRPr lang="en-GB" sz="1400" dirty="0">
              <a:solidFill>
                <a:schemeClr val="bg1">
                  <a:lumMod val="50000"/>
                </a:schemeClr>
              </a:solidFill>
              <a:latin typeface="Aller Light" panose="02000503000000020004" pitchFamily="2" charset="0"/>
            </a:endParaRPr>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2" name="Text Placeholder 2"/>
          <p:cNvSpPr>
            <a:spLocks noGrp="1"/>
          </p:cNvSpPr>
          <p:nvPr>
            <p:ph type="body" sz="quarter" idx="11"/>
          </p:nvPr>
        </p:nvSpPr>
        <p:spPr>
          <a:xfrm>
            <a:off x="3678124" y="3592648"/>
            <a:ext cx="1784351" cy="262441"/>
          </a:xfrm>
          <a:noFill/>
        </p:spPr>
        <p:txBody>
          <a:bodyPr anchor="ctr">
            <a:noAutofit/>
          </a:bodyPr>
          <a:lstStyle/>
          <a:p>
            <a:pPr algn="ctr"/>
            <a:r>
              <a:rPr lang="en-GB" sz="1300" dirty="0" smtClean="0"/>
              <a:t>Classification</a:t>
            </a:r>
            <a:endParaRPr lang="en-GB" sz="1300" dirty="0"/>
          </a:p>
        </p:txBody>
      </p:sp>
      <p:sp>
        <p:nvSpPr>
          <p:cNvPr id="103" name="TextBox 102"/>
          <p:cNvSpPr txBox="1"/>
          <p:nvPr/>
        </p:nvSpPr>
        <p:spPr>
          <a:xfrm>
            <a:off x="3678124" y="3931162"/>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Principal Component Analysis played a great role in the classification of objects.</a:t>
            </a:r>
            <a:endParaRPr lang="en-GB" sz="1400" dirty="0">
              <a:solidFill>
                <a:schemeClr val="bg1">
                  <a:lumMod val="50000"/>
                </a:scheme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spTree>
    <p:extLst>
      <p:ext uri="{BB962C8B-B14F-4D97-AF65-F5344CB8AC3E}">
        <p14:creationId xmlns:p14="http://schemas.microsoft.com/office/powerpoint/2010/main" val="2283957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2">
                                            <p:txEl>
                                              <p:pRg st="0" end="0"/>
                                            </p:txEl>
                                          </p:spTgt>
                                        </p:tgtEl>
                                        <p:attrNameLst>
                                          <p:attrName>style.visibility</p:attrName>
                                        </p:attrNameLst>
                                      </p:cBhvr>
                                      <p:to>
                                        <p:strVal val="visible"/>
                                      </p:to>
                                    </p:set>
                                    <p:animEffect transition="in" filter="fade">
                                      <p:cBhvr>
                                        <p:cTn id="15" dur="500"/>
                                        <p:tgtEl>
                                          <p:spTgt spid="102">
                                            <p:txEl>
                                              <p:pRg st="0" end="0"/>
                                            </p:txEl>
                                          </p:spTgt>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strips(downRight)">
                                      <p:cBhvr>
                                        <p:cTn id="19"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build="p"/>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328755"/>
            <a:ext cx="1784351" cy="262441"/>
          </a:xfrm>
          <a:noFill/>
        </p:spPr>
        <p:txBody>
          <a:bodyPr anchor="ctr">
            <a:noAutofit/>
          </a:bodyPr>
          <a:lstStyle/>
          <a:p>
            <a:pPr algn="ctr"/>
            <a:r>
              <a:rPr lang="en-GB" sz="1000" dirty="0" smtClean="0"/>
              <a:t>Condition</a:t>
            </a:r>
            <a:endParaRPr lang="en-GB" sz="1000" dirty="0"/>
          </a:p>
        </p:txBody>
      </p:sp>
      <p:sp>
        <p:nvSpPr>
          <p:cNvPr id="91" name="TextBox 90"/>
          <p:cNvSpPr txBox="1"/>
          <p:nvPr/>
        </p:nvSpPr>
        <p:spPr>
          <a:xfrm>
            <a:off x="1079500" y="3931383"/>
            <a:ext cx="1784351" cy="1384995"/>
          </a:xfrm>
          <a:prstGeom prst="rect">
            <a:avLst/>
          </a:prstGeom>
          <a:noFill/>
        </p:spPr>
        <p:txBody>
          <a:bodyPr wrap="square" rtlCol="0">
            <a:spAutoFit/>
          </a:bodyPr>
          <a:lstStyle/>
          <a:p>
            <a:pPr algn="ctr"/>
            <a:r>
              <a:rPr lang="en-US" sz="1400" dirty="0" smtClean="0">
                <a:solidFill>
                  <a:schemeClr val="bg1">
                    <a:lumMod val="50000"/>
                  </a:schemeClr>
                </a:solidFill>
                <a:latin typeface="Aller Light" panose="02000503000000020004" pitchFamily="2" charset="0"/>
              </a:rPr>
              <a:t>Water </a:t>
            </a:r>
            <a:r>
              <a:rPr lang="en-US" sz="1400" dirty="0">
                <a:solidFill>
                  <a:schemeClr val="bg1">
                    <a:lumMod val="50000"/>
                  </a:schemeClr>
                </a:solidFill>
                <a:latin typeface="Aller Light" panose="02000503000000020004" pitchFamily="2" charset="0"/>
              </a:rPr>
              <a:t>with mean first band of PCA which is greater than or equal to 75 were classified as tall. </a:t>
            </a:r>
            <a:endParaRPr lang="en-GB" sz="1400" dirty="0">
              <a:solidFill>
                <a:schemeClr val="bg1">
                  <a:lumMod val="50000"/>
                </a:schemeClr>
              </a:solidFill>
              <a:latin typeface="Aller Light" panose="02000503000000020004" pitchFamily="2" charset="0"/>
            </a:endParaRPr>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2" name="Text Placeholder 2"/>
          <p:cNvSpPr>
            <a:spLocks noGrp="1"/>
          </p:cNvSpPr>
          <p:nvPr>
            <p:ph type="body" sz="quarter" idx="11"/>
          </p:nvPr>
        </p:nvSpPr>
        <p:spPr>
          <a:xfrm>
            <a:off x="3678124" y="3592648"/>
            <a:ext cx="1784351" cy="262441"/>
          </a:xfrm>
          <a:noFill/>
        </p:spPr>
        <p:txBody>
          <a:bodyPr anchor="ctr">
            <a:noAutofit/>
          </a:bodyPr>
          <a:lstStyle/>
          <a:p>
            <a:pPr algn="ctr"/>
            <a:r>
              <a:rPr lang="en-GB" sz="1300" dirty="0" smtClean="0"/>
              <a:t>Classification</a:t>
            </a:r>
            <a:endParaRPr lang="en-GB" sz="1300" dirty="0"/>
          </a:p>
        </p:txBody>
      </p:sp>
      <p:sp>
        <p:nvSpPr>
          <p:cNvPr id="103" name="TextBox 102"/>
          <p:cNvSpPr txBox="1"/>
          <p:nvPr/>
        </p:nvSpPr>
        <p:spPr>
          <a:xfrm>
            <a:off x="3678124" y="3931162"/>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Principal Component Analysis played a great role in the classification of objects.</a:t>
            </a:r>
            <a:endParaRPr lang="en-GB" sz="1400" dirty="0">
              <a:solidFill>
                <a:schemeClr val="bg1">
                  <a:lumMod val="50000"/>
                </a:schemeClr>
              </a:solidFill>
              <a:latin typeface="Aller Light" panose="02000503000000020004" pitchFamily="2" charset="0"/>
            </a:endParaRPr>
          </a:p>
        </p:txBody>
      </p:sp>
      <p:sp>
        <p:nvSpPr>
          <p:cNvPr id="104" name="Shape 545"/>
          <p:cNvSpPr/>
          <p:nvPr/>
        </p:nvSpPr>
        <p:spPr>
          <a:xfrm>
            <a:off x="6015711"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5" name="Text Placeholder 2"/>
          <p:cNvSpPr>
            <a:spLocks noGrp="1"/>
          </p:cNvSpPr>
          <p:nvPr>
            <p:ph type="body" sz="quarter" idx="11"/>
          </p:nvPr>
        </p:nvSpPr>
        <p:spPr>
          <a:xfrm>
            <a:off x="6283199" y="3328534"/>
            <a:ext cx="1784351" cy="262441"/>
          </a:xfrm>
          <a:noFill/>
        </p:spPr>
        <p:txBody>
          <a:bodyPr anchor="ctr">
            <a:normAutofit/>
          </a:bodyPr>
          <a:lstStyle/>
          <a:p>
            <a:pPr algn="ctr"/>
            <a:r>
              <a:rPr lang="en-GB" sz="1000" dirty="0" err="1" smtClean="0"/>
              <a:t>Cleanup</a:t>
            </a:r>
            <a:endParaRPr lang="en-GB" sz="1000" dirty="0"/>
          </a:p>
        </p:txBody>
      </p:sp>
      <p:sp>
        <p:nvSpPr>
          <p:cNvPr id="106" name="TextBox 105"/>
          <p:cNvSpPr txBox="1"/>
          <p:nvPr/>
        </p:nvSpPr>
        <p:spPr>
          <a:xfrm>
            <a:off x="6283199" y="3711282"/>
            <a:ext cx="1784351" cy="1815882"/>
          </a:xfrm>
          <a:prstGeom prst="rect">
            <a:avLst/>
          </a:prstGeom>
          <a:noFill/>
        </p:spPr>
        <p:txBody>
          <a:bodyPr wrap="square" rtlCol="0">
            <a:spAutoFit/>
          </a:bodyPr>
          <a:lstStyle/>
          <a:p>
            <a:pPr lvl="0" algn="ctr"/>
            <a:r>
              <a:rPr lang="en-US" sz="1400" dirty="0" smtClean="0">
                <a:solidFill>
                  <a:prstClr val="white">
                    <a:lumMod val="50000"/>
                  </a:prstClr>
                </a:solidFill>
                <a:latin typeface="Aller Light" panose="02000503000000020004" pitchFamily="2" charset="0"/>
              </a:rPr>
              <a:t>After merging, all </a:t>
            </a:r>
            <a:r>
              <a:rPr lang="en-US" sz="1400" dirty="0">
                <a:solidFill>
                  <a:prstClr val="white">
                    <a:lumMod val="50000"/>
                  </a:prstClr>
                </a:solidFill>
                <a:latin typeface="Aller Light" panose="02000503000000020004" pitchFamily="2" charset="0"/>
              </a:rPr>
              <a:t>water objects with relative border to tall objects is equal to one was classified as tall also and was </a:t>
            </a:r>
            <a:r>
              <a:rPr lang="en-US" sz="1400" dirty="0" smtClean="0">
                <a:solidFill>
                  <a:prstClr val="white">
                    <a:lumMod val="50000"/>
                  </a:prstClr>
                </a:solidFill>
                <a:latin typeface="Aller Light" panose="02000503000000020004" pitchFamily="2" charset="0"/>
              </a:rPr>
              <a:t>merged.</a:t>
            </a:r>
            <a:endParaRPr lang="en-GB" sz="1400" dirty="0">
              <a:solidFill>
                <a:schemeClr val="bg1">
                  <a:lumMod val="50000"/>
                </a:scheme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spTree>
    <p:extLst>
      <p:ext uri="{BB962C8B-B14F-4D97-AF65-F5344CB8AC3E}">
        <p14:creationId xmlns:p14="http://schemas.microsoft.com/office/powerpoint/2010/main" val="698488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0">
                                            <p:txEl>
                                              <p:pRg st="0" end="0"/>
                                            </p:txEl>
                                          </p:spTgt>
                                        </p:tgtEl>
                                        <p:attrNameLst>
                                          <p:attrName>style.visibility</p:attrName>
                                        </p:attrNameLst>
                                      </p:cBhvr>
                                      <p:to>
                                        <p:strVal val="visible"/>
                                      </p:to>
                                    </p:set>
                                    <p:animEffect transition="in" filter="fade">
                                      <p:cBhvr>
                                        <p:cTn id="11" dur="500"/>
                                        <p:tgtEl>
                                          <p:spTgt spid="90">
                                            <p:txEl>
                                              <p:pRg st="0" end="0"/>
                                            </p:txEl>
                                          </p:spTgt>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strips(downRight)">
                                      <p:cBhvr>
                                        <p:cTn id="15" dur="500"/>
                                        <p:tgtEl>
                                          <p:spTgt spid="91"/>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5">
                                            <p:txEl>
                                              <p:pRg st="0" end="0"/>
                                            </p:txEl>
                                          </p:spTgt>
                                        </p:tgtEl>
                                        <p:attrNameLst>
                                          <p:attrName>style.visibility</p:attrName>
                                        </p:attrNameLst>
                                      </p:cBhvr>
                                      <p:to>
                                        <p:strVal val="visible"/>
                                      </p:to>
                                    </p:set>
                                    <p:animEffect transition="in" filter="fade">
                                      <p:cBhvr>
                                        <p:cTn id="23" dur="500"/>
                                        <p:tgtEl>
                                          <p:spTgt spid="105">
                                            <p:txEl>
                                              <p:pRg st="0" end="0"/>
                                            </p:txEl>
                                          </p:spTgt>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106"/>
                                        </p:tgtEl>
                                        <p:attrNameLst>
                                          <p:attrName>style.visibility</p:attrName>
                                        </p:attrNameLst>
                                      </p:cBhvr>
                                      <p:to>
                                        <p:strVal val="visible"/>
                                      </p:to>
                                    </p:set>
                                    <p:animEffect transition="in" filter="strips(downRight)">
                                      <p:cBhvr>
                                        <p:cTn id="27"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0" grpId="0" build="p"/>
      <p:bldP spid="91" grpId="0"/>
      <p:bldP spid="104" grpId="0" animBg="1"/>
      <p:bldP spid="105" grpId="0" build="p"/>
      <p:bldP spid="10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328755"/>
            <a:ext cx="1784351" cy="262441"/>
          </a:xfrm>
          <a:noFill/>
        </p:spPr>
        <p:txBody>
          <a:bodyPr anchor="ctr">
            <a:noAutofit/>
          </a:bodyPr>
          <a:lstStyle/>
          <a:p>
            <a:pPr algn="ctr"/>
            <a:r>
              <a:rPr lang="en-GB" sz="1000" dirty="0" smtClean="0"/>
              <a:t>Condition</a:t>
            </a:r>
            <a:endParaRPr lang="en-GB" sz="1000" dirty="0"/>
          </a:p>
        </p:txBody>
      </p:sp>
      <p:sp>
        <p:nvSpPr>
          <p:cNvPr id="91" name="TextBox 90"/>
          <p:cNvSpPr txBox="1"/>
          <p:nvPr/>
        </p:nvSpPr>
        <p:spPr>
          <a:xfrm>
            <a:off x="1079500" y="3931383"/>
            <a:ext cx="1784351" cy="1384995"/>
          </a:xfrm>
          <a:prstGeom prst="rect">
            <a:avLst/>
          </a:prstGeom>
          <a:noFill/>
        </p:spPr>
        <p:txBody>
          <a:bodyPr wrap="square" rtlCol="0">
            <a:spAutoFit/>
          </a:bodyPr>
          <a:lstStyle/>
          <a:p>
            <a:pPr algn="ctr"/>
            <a:r>
              <a:rPr lang="en-US" sz="1400" dirty="0" smtClean="0">
                <a:solidFill>
                  <a:schemeClr val="bg1">
                    <a:lumMod val="50000"/>
                  </a:schemeClr>
                </a:solidFill>
                <a:latin typeface="Aller Light" panose="02000503000000020004" pitchFamily="2" charset="0"/>
              </a:rPr>
              <a:t>Water </a:t>
            </a:r>
            <a:r>
              <a:rPr lang="en-US" sz="1400" dirty="0">
                <a:solidFill>
                  <a:schemeClr val="bg1">
                    <a:lumMod val="50000"/>
                  </a:schemeClr>
                </a:solidFill>
                <a:latin typeface="Aller Light" panose="02000503000000020004" pitchFamily="2" charset="0"/>
              </a:rPr>
              <a:t>with mean first band of PCA which is greater than or equal to 75 were classified as tall. </a:t>
            </a:r>
            <a:endParaRPr lang="en-GB" sz="1400" dirty="0">
              <a:solidFill>
                <a:schemeClr val="bg1">
                  <a:lumMod val="50000"/>
                </a:schemeClr>
              </a:solidFill>
              <a:latin typeface="Aller Light" panose="02000503000000020004" pitchFamily="2" charset="0"/>
            </a:endParaRPr>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4" name="Shape 545"/>
          <p:cNvSpPr/>
          <p:nvPr/>
        </p:nvSpPr>
        <p:spPr>
          <a:xfrm>
            <a:off x="6015711"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pic>
        <p:nvPicPr>
          <p:cNvPr id="17" name="Picture 16"/>
          <p:cNvPicPr/>
          <p:nvPr/>
        </p:nvPicPr>
        <p:blipFill rotWithShape="1">
          <a:blip r:embed="rId3" cstate="print">
            <a:extLst>
              <a:ext uri="{28A0092B-C50C-407E-A947-70E740481C1C}">
                <a14:useLocalDpi xmlns:a14="http://schemas.microsoft.com/office/drawing/2010/main" val="0"/>
              </a:ext>
            </a:extLst>
          </a:blip>
          <a:srcRect b="5083"/>
          <a:stretch/>
        </p:blipFill>
        <p:spPr bwMode="auto">
          <a:xfrm>
            <a:off x="3633115" y="3381223"/>
            <a:ext cx="4472305" cy="1833880"/>
          </a:xfrm>
          <a:prstGeom prst="roundRect">
            <a:avLst>
              <a:gd name="adj" fmla="val 8594"/>
            </a:avLst>
          </a:prstGeom>
          <a:solidFill>
            <a:srgbClr val="FFFFFF">
              <a:shade val="85000"/>
            </a:srgbClr>
          </a:solidFill>
          <a:ln>
            <a:noFill/>
          </a:ln>
          <a:effectLst/>
          <a:extLst>
            <a:ext uri="{53640926-AAD7-44D8-BBD7-CCE9431645EC}">
              <a14:shadowObscured xmlns:a14="http://schemas.microsoft.com/office/drawing/2010/main"/>
            </a:ext>
          </a:extLst>
        </p:spPr>
      </p:pic>
      <p:grpSp>
        <p:nvGrpSpPr>
          <p:cNvPr id="18" name="Group 17"/>
          <p:cNvGrpSpPr/>
          <p:nvPr/>
        </p:nvGrpSpPr>
        <p:grpSpPr>
          <a:xfrm>
            <a:off x="8343825" y="4566545"/>
            <a:ext cx="489585" cy="394335"/>
            <a:chOff x="0" y="0"/>
            <a:chExt cx="489585" cy="394767"/>
          </a:xfrm>
        </p:grpSpPr>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717"/>
              <a:ext cx="489585" cy="146050"/>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61" y="0"/>
              <a:ext cx="387350" cy="146050"/>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1" y="131674"/>
              <a:ext cx="343535" cy="138430"/>
            </a:xfrm>
            <a:prstGeom prst="rect">
              <a:avLst/>
            </a:prstGeom>
          </p:spPr>
        </p:pic>
      </p:grpSp>
    </p:spTree>
    <p:extLst>
      <p:ext uri="{BB962C8B-B14F-4D97-AF65-F5344CB8AC3E}">
        <p14:creationId xmlns:p14="http://schemas.microsoft.com/office/powerpoint/2010/main" val="27148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down)">
                                      <p:cBhvr>
                                        <p:cTn id="11" dur="500"/>
                                        <p:tgtEl>
                                          <p:spTgt spid="17"/>
                                        </p:tgtEl>
                                      </p:cBhvr>
                                    </p:animEffect>
                                  </p:childTnLst>
                                </p:cTn>
                              </p:par>
                              <p:par>
                                <p:cTn id="12" presetID="22" presetClass="entr" presetSubtype="4" fill="hold"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down)">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328755"/>
            <a:ext cx="1784351" cy="262441"/>
          </a:xfrm>
          <a:noFill/>
        </p:spPr>
        <p:txBody>
          <a:bodyPr anchor="ctr">
            <a:noAutofit/>
          </a:bodyPr>
          <a:lstStyle/>
          <a:p>
            <a:pPr algn="ctr"/>
            <a:r>
              <a:rPr lang="en-GB" sz="1000" dirty="0" smtClean="0"/>
              <a:t>Condition</a:t>
            </a:r>
            <a:endParaRPr lang="en-GB" sz="1000" dirty="0"/>
          </a:p>
        </p:txBody>
      </p:sp>
      <p:sp>
        <p:nvSpPr>
          <p:cNvPr id="91" name="TextBox 90"/>
          <p:cNvSpPr txBox="1"/>
          <p:nvPr/>
        </p:nvSpPr>
        <p:spPr>
          <a:xfrm>
            <a:off x="1079500" y="3931383"/>
            <a:ext cx="1784351" cy="1384995"/>
          </a:xfrm>
          <a:prstGeom prst="rect">
            <a:avLst/>
          </a:prstGeom>
          <a:noFill/>
        </p:spPr>
        <p:txBody>
          <a:bodyPr wrap="square" rtlCol="0">
            <a:spAutoFit/>
          </a:bodyPr>
          <a:lstStyle/>
          <a:p>
            <a:pPr algn="ctr"/>
            <a:r>
              <a:rPr lang="en-US" sz="1400" dirty="0" smtClean="0">
                <a:solidFill>
                  <a:schemeClr val="bg1">
                    <a:lumMod val="50000"/>
                  </a:schemeClr>
                </a:solidFill>
                <a:latin typeface="Aller Light" panose="02000503000000020004" pitchFamily="2" charset="0"/>
              </a:rPr>
              <a:t>Water </a:t>
            </a:r>
            <a:r>
              <a:rPr lang="en-US" sz="1400" dirty="0">
                <a:solidFill>
                  <a:schemeClr val="bg1">
                    <a:lumMod val="50000"/>
                  </a:schemeClr>
                </a:solidFill>
                <a:latin typeface="Aller Light" panose="02000503000000020004" pitchFamily="2" charset="0"/>
              </a:rPr>
              <a:t>with mean first band of PCA which is greater than or equal to 75 were classified as tall. </a:t>
            </a:r>
            <a:endParaRPr lang="en-GB" sz="1400" dirty="0">
              <a:solidFill>
                <a:schemeClr val="bg1">
                  <a:lumMod val="50000"/>
                </a:schemeClr>
              </a:solidFill>
              <a:latin typeface="Aller Light" panose="02000503000000020004" pitchFamily="2" charset="0"/>
            </a:endParaRPr>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2" name="Text Placeholder 2"/>
          <p:cNvSpPr>
            <a:spLocks noGrp="1"/>
          </p:cNvSpPr>
          <p:nvPr>
            <p:ph type="body" sz="quarter" idx="11"/>
          </p:nvPr>
        </p:nvSpPr>
        <p:spPr>
          <a:xfrm>
            <a:off x="3678124" y="3592648"/>
            <a:ext cx="1784351" cy="262441"/>
          </a:xfrm>
          <a:noFill/>
        </p:spPr>
        <p:txBody>
          <a:bodyPr anchor="ctr">
            <a:noAutofit/>
          </a:bodyPr>
          <a:lstStyle/>
          <a:p>
            <a:pPr algn="ctr"/>
            <a:r>
              <a:rPr lang="en-GB" sz="1300" dirty="0" smtClean="0"/>
              <a:t>Classification</a:t>
            </a:r>
            <a:endParaRPr lang="en-GB" sz="1300" dirty="0"/>
          </a:p>
        </p:txBody>
      </p:sp>
      <p:sp>
        <p:nvSpPr>
          <p:cNvPr id="103" name="TextBox 102"/>
          <p:cNvSpPr txBox="1"/>
          <p:nvPr/>
        </p:nvSpPr>
        <p:spPr>
          <a:xfrm>
            <a:off x="3678124" y="3931162"/>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Principal Component Analysis played a great role in the classification of objects.</a:t>
            </a:r>
            <a:endParaRPr lang="en-GB" sz="1400" dirty="0">
              <a:solidFill>
                <a:schemeClr val="bg1">
                  <a:lumMod val="50000"/>
                </a:schemeClr>
              </a:solidFill>
              <a:latin typeface="Aller Light" panose="02000503000000020004" pitchFamily="2" charset="0"/>
            </a:endParaRPr>
          </a:p>
        </p:txBody>
      </p:sp>
      <p:sp>
        <p:nvSpPr>
          <p:cNvPr id="104" name="Shape 545"/>
          <p:cNvSpPr/>
          <p:nvPr/>
        </p:nvSpPr>
        <p:spPr>
          <a:xfrm>
            <a:off x="6015711"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5" name="Text Placeholder 2"/>
          <p:cNvSpPr>
            <a:spLocks noGrp="1"/>
          </p:cNvSpPr>
          <p:nvPr>
            <p:ph type="body" sz="quarter" idx="11"/>
          </p:nvPr>
        </p:nvSpPr>
        <p:spPr>
          <a:xfrm>
            <a:off x="6283199" y="3328534"/>
            <a:ext cx="1784351" cy="262441"/>
          </a:xfrm>
          <a:noFill/>
        </p:spPr>
        <p:txBody>
          <a:bodyPr anchor="ctr">
            <a:normAutofit/>
          </a:bodyPr>
          <a:lstStyle/>
          <a:p>
            <a:pPr algn="ctr"/>
            <a:r>
              <a:rPr lang="en-GB" sz="1000" dirty="0" err="1" smtClean="0"/>
              <a:t>Cleanup</a:t>
            </a:r>
            <a:endParaRPr lang="en-GB" sz="1000" dirty="0"/>
          </a:p>
        </p:txBody>
      </p:sp>
      <p:sp>
        <p:nvSpPr>
          <p:cNvPr id="106" name="TextBox 105"/>
          <p:cNvSpPr txBox="1"/>
          <p:nvPr/>
        </p:nvSpPr>
        <p:spPr>
          <a:xfrm>
            <a:off x="6283199" y="3679198"/>
            <a:ext cx="1784351" cy="1815882"/>
          </a:xfrm>
          <a:prstGeom prst="rect">
            <a:avLst/>
          </a:prstGeom>
          <a:noFill/>
        </p:spPr>
        <p:txBody>
          <a:bodyPr wrap="square" rtlCol="0">
            <a:spAutoFit/>
          </a:bodyPr>
          <a:lstStyle/>
          <a:p>
            <a:pPr lvl="0" algn="ctr"/>
            <a:r>
              <a:rPr lang="en-US" sz="1400" dirty="0">
                <a:solidFill>
                  <a:prstClr val="white">
                    <a:lumMod val="50000"/>
                  </a:prstClr>
                </a:solidFill>
                <a:latin typeface="Aller Light" panose="02000503000000020004" pitchFamily="2" charset="0"/>
              </a:rPr>
              <a:t>After merging, all water objects with relative border to tall objects is equal to one was classified as tall also and was merged.</a:t>
            </a:r>
            <a:endParaRPr lang="en-GB" sz="1400" dirty="0">
              <a:solidFill>
                <a:prstClr val="white">
                  <a:lumMod val="50000"/>
                </a:prst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spTree>
    <p:extLst>
      <p:ext uri="{BB962C8B-B14F-4D97-AF65-F5344CB8AC3E}">
        <p14:creationId xmlns:p14="http://schemas.microsoft.com/office/powerpoint/2010/main" val="291019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250"/>
                                        <p:tgtEl>
                                          <p:spTgt spid="73"/>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250"/>
                                        <p:tgtEl>
                                          <p:spTgt spid="101"/>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2">
                                            <p:txEl>
                                              <p:pRg st="0" end="0"/>
                                            </p:txEl>
                                          </p:spTgt>
                                        </p:tgtEl>
                                        <p:attrNameLst>
                                          <p:attrName>style.visibility</p:attrName>
                                        </p:attrNameLst>
                                      </p:cBhvr>
                                      <p:to>
                                        <p:strVal val="visible"/>
                                      </p:to>
                                    </p:set>
                                    <p:animEffect transition="in" filter="fade">
                                      <p:cBhvr>
                                        <p:cTn id="15" dur="250"/>
                                        <p:tgtEl>
                                          <p:spTgt spid="102">
                                            <p:txEl>
                                              <p:pRg st="0" end="0"/>
                                            </p:txEl>
                                          </p:spTgt>
                                        </p:tgtEl>
                                      </p:cBhvr>
                                    </p:animEffect>
                                  </p:childTnLst>
                                </p:cTn>
                              </p:par>
                            </p:childTnLst>
                          </p:cTn>
                        </p:par>
                        <p:par>
                          <p:cTn id="16" fill="hold">
                            <p:stCondLst>
                              <p:cond delay="750"/>
                            </p:stCondLst>
                            <p:childTnLst>
                              <p:par>
                                <p:cTn id="17" presetID="18" presetClass="entr" presetSubtype="6" fill="hold" grpId="0" nodeType="after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strips(downRight)">
                                      <p:cBhvr>
                                        <p:cTn id="19" dur="250"/>
                                        <p:tgtEl>
                                          <p:spTgt spid="103"/>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250"/>
                                        <p:tgtEl>
                                          <p:spTgt spid="104"/>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05">
                                            <p:txEl>
                                              <p:pRg st="0" end="0"/>
                                            </p:txEl>
                                          </p:spTgt>
                                        </p:tgtEl>
                                        <p:attrNameLst>
                                          <p:attrName>style.visibility</p:attrName>
                                        </p:attrNameLst>
                                      </p:cBhvr>
                                      <p:to>
                                        <p:strVal val="visible"/>
                                      </p:to>
                                    </p:set>
                                    <p:animEffect transition="in" filter="fade">
                                      <p:cBhvr>
                                        <p:cTn id="27" dur="250"/>
                                        <p:tgtEl>
                                          <p:spTgt spid="105">
                                            <p:txEl>
                                              <p:pRg st="0" end="0"/>
                                            </p:txEl>
                                          </p:spTgt>
                                        </p:tgtEl>
                                      </p:cBhvr>
                                    </p:animEffect>
                                  </p:childTnLst>
                                </p:cTn>
                              </p:par>
                            </p:childTnLst>
                          </p:cTn>
                        </p:par>
                        <p:par>
                          <p:cTn id="28" fill="hold">
                            <p:stCondLst>
                              <p:cond delay="1500"/>
                            </p:stCondLst>
                            <p:childTnLst>
                              <p:par>
                                <p:cTn id="29" presetID="18" presetClass="entr" presetSubtype="6" fill="hold" grpId="0" nodeType="after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strips(downRight)">
                                      <p:cBhvr>
                                        <p:cTn id="31" dur="25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build="p"/>
      <p:bldP spid="103" grpId="0"/>
      <p:bldP spid="104" grpId="0" animBg="1"/>
      <p:bldP spid="105" grpId="0" build="p"/>
      <p:bldP spid="10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4" name="Shape 545"/>
          <p:cNvSpPr/>
          <p:nvPr/>
        </p:nvSpPr>
        <p:spPr>
          <a:xfrm>
            <a:off x="6015711"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5" name="Text Placeholder 2"/>
          <p:cNvSpPr>
            <a:spLocks noGrp="1"/>
          </p:cNvSpPr>
          <p:nvPr>
            <p:ph type="body" sz="quarter" idx="11"/>
          </p:nvPr>
        </p:nvSpPr>
        <p:spPr>
          <a:xfrm>
            <a:off x="6283199" y="3328534"/>
            <a:ext cx="1784351" cy="262441"/>
          </a:xfrm>
          <a:noFill/>
        </p:spPr>
        <p:txBody>
          <a:bodyPr anchor="ctr">
            <a:normAutofit/>
          </a:bodyPr>
          <a:lstStyle/>
          <a:p>
            <a:pPr algn="ctr"/>
            <a:r>
              <a:rPr lang="en-GB" sz="1000" dirty="0" err="1" smtClean="0"/>
              <a:t>Cleanup</a:t>
            </a:r>
            <a:endParaRPr lang="en-GB" sz="1000" dirty="0"/>
          </a:p>
        </p:txBody>
      </p:sp>
      <p:sp>
        <p:nvSpPr>
          <p:cNvPr id="106" name="TextBox 105"/>
          <p:cNvSpPr txBox="1"/>
          <p:nvPr/>
        </p:nvSpPr>
        <p:spPr>
          <a:xfrm>
            <a:off x="6283199" y="3647114"/>
            <a:ext cx="1784351" cy="1815882"/>
          </a:xfrm>
          <a:prstGeom prst="rect">
            <a:avLst/>
          </a:prstGeom>
          <a:noFill/>
        </p:spPr>
        <p:txBody>
          <a:bodyPr wrap="square" rtlCol="0">
            <a:spAutoFit/>
          </a:bodyPr>
          <a:lstStyle/>
          <a:p>
            <a:pPr lvl="0" algn="ctr"/>
            <a:r>
              <a:rPr lang="en-US" sz="1400" dirty="0">
                <a:solidFill>
                  <a:prstClr val="white">
                    <a:lumMod val="50000"/>
                  </a:prstClr>
                </a:solidFill>
                <a:latin typeface="Aller Light" panose="02000503000000020004" pitchFamily="2" charset="0"/>
              </a:rPr>
              <a:t>After merging, all water objects with relative border to tall objects is equal to one was classified as tall also and was merged.</a:t>
            </a:r>
            <a:endParaRPr lang="en-GB" sz="1400" dirty="0">
              <a:solidFill>
                <a:prstClr val="white">
                  <a:lumMod val="50000"/>
                </a:prstClr>
              </a:solidFill>
              <a:latin typeface="Aller Light" panose="02000503000000020004" pitchFamily="2" charset="0"/>
            </a:endParaRPr>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pic>
        <p:nvPicPr>
          <p:cNvPr id="19" name="Picture 18"/>
          <p:cNvPicPr/>
          <p:nvPr/>
        </p:nvPicPr>
        <p:blipFill rotWithShape="1">
          <a:blip r:embed="rId3" cstate="print">
            <a:extLst>
              <a:ext uri="{28A0092B-C50C-407E-A947-70E740481C1C}">
                <a14:useLocalDpi xmlns:a14="http://schemas.microsoft.com/office/drawing/2010/main" val="0"/>
              </a:ext>
            </a:extLst>
          </a:blip>
          <a:srcRect r="2768" b="5591"/>
          <a:stretch/>
        </p:blipFill>
        <p:spPr bwMode="auto">
          <a:xfrm>
            <a:off x="1035126" y="3392595"/>
            <a:ext cx="4471035" cy="1818005"/>
          </a:xfrm>
          <a:prstGeom prst="roundRect">
            <a:avLst>
              <a:gd name="adj" fmla="val 8594"/>
            </a:avLst>
          </a:prstGeom>
          <a:solidFill>
            <a:srgbClr val="FFFFFF">
              <a:shade val="85000"/>
            </a:srgbClr>
          </a:solidFill>
          <a:ln>
            <a:noFill/>
          </a:ln>
          <a:effectLst/>
          <a:extLst>
            <a:ext uri="{53640926-AAD7-44D8-BBD7-CCE9431645EC}">
              <a14:shadowObscured xmlns:a14="http://schemas.microsoft.com/office/drawing/2010/main"/>
            </a:ext>
          </a:extLst>
        </p:spPr>
      </p:pic>
      <p:grpSp>
        <p:nvGrpSpPr>
          <p:cNvPr id="20" name="Group 19"/>
          <p:cNvGrpSpPr/>
          <p:nvPr/>
        </p:nvGrpSpPr>
        <p:grpSpPr>
          <a:xfrm>
            <a:off x="118058" y="4544238"/>
            <a:ext cx="700405" cy="495300"/>
            <a:chOff x="4221798" y="3181350"/>
            <a:chExt cx="700405" cy="495300"/>
          </a:xfrm>
        </p:grpSpPr>
        <p:grpSp>
          <p:nvGrpSpPr>
            <p:cNvPr id="21" name="Group 20"/>
            <p:cNvGrpSpPr/>
            <p:nvPr/>
          </p:nvGrpSpPr>
          <p:grpSpPr>
            <a:xfrm>
              <a:off x="4221798" y="3282315"/>
              <a:ext cx="489585" cy="394335"/>
              <a:chOff x="0" y="0"/>
              <a:chExt cx="489585" cy="394767"/>
            </a:xfrm>
          </p:grpSpPr>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8717"/>
                <a:ext cx="489585" cy="14605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61" y="0"/>
                <a:ext cx="387350" cy="14605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261" y="131674"/>
                <a:ext cx="343535" cy="138430"/>
              </a:xfrm>
              <a:prstGeom prst="rect">
                <a:avLst/>
              </a:prstGeom>
            </p:spPr>
          </p:pic>
        </p:grpSp>
        <p:pic>
          <p:nvPicPr>
            <p:cNvPr id="22" name="Picture 21"/>
            <p:cNvPicPr/>
            <p:nvPr/>
          </p:nvPicPr>
          <p:blipFill>
            <a:blip r:embed="rId7">
              <a:extLst>
                <a:ext uri="{28A0092B-C50C-407E-A947-70E740481C1C}">
                  <a14:useLocalDpi xmlns:a14="http://schemas.microsoft.com/office/drawing/2010/main" val="0"/>
                </a:ext>
              </a:extLst>
            </a:blip>
            <a:stretch>
              <a:fillRect/>
            </a:stretch>
          </p:blipFill>
          <p:spPr>
            <a:xfrm>
              <a:off x="4245928" y="3181350"/>
              <a:ext cx="676275" cy="116205"/>
            </a:xfrm>
            <a:prstGeom prst="rect">
              <a:avLst/>
            </a:prstGeom>
          </p:spPr>
        </p:pic>
      </p:grpSp>
    </p:spTree>
    <p:extLst>
      <p:ext uri="{BB962C8B-B14F-4D97-AF65-F5344CB8AC3E}">
        <p14:creationId xmlns:p14="http://schemas.microsoft.com/office/powerpoint/2010/main" val="210011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sz="3600" dirty="0" smtClean="0"/>
              <a:t>Image Processing</a:t>
            </a:r>
            <a:endParaRPr lang="en-GB" sz="36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69" name="Group 530"/>
          <p:cNvGrpSpPr/>
          <p:nvPr/>
        </p:nvGrpSpPr>
        <p:grpSpPr>
          <a:xfrm>
            <a:off x="6671011" y="2299401"/>
            <a:ext cx="1034743" cy="1034742"/>
            <a:chOff x="0" y="0"/>
            <a:chExt cx="2425282" cy="2425282"/>
          </a:xfrm>
        </p:grpSpPr>
        <p:sp>
          <p:nvSpPr>
            <p:cNvPr id="70" name="Shape 528"/>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1" name="Shape 529"/>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3</a:t>
              </a:r>
              <a:endParaRPr sz="1600" dirty="0"/>
            </a:p>
          </p:txBody>
        </p:sp>
      </p:grpSp>
      <p:grpSp>
        <p:nvGrpSpPr>
          <p:cNvPr id="73" name="Group 538"/>
          <p:cNvGrpSpPr/>
          <p:nvPr/>
        </p:nvGrpSpPr>
        <p:grpSpPr>
          <a:xfrm>
            <a:off x="4053005" y="2299401"/>
            <a:ext cx="1034743" cy="1034742"/>
            <a:chOff x="0" y="0"/>
            <a:chExt cx="2425282" cy="2425282"/>
          </a:xfrm>
        </p:grpSpPr>
        <p:sp>
          <p:nvSpPr>
            <p:cNvPr id="74" name="Shape 536"/>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5" name="Shape 537"/>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2</a:t>
              </a:r>
              <a:endParaRPr sz="1600" dirty="0"/>
            </a:p>
          </p:txBody>
        </p:sp>
      </p:grpSp>
      <p:grpSp>
        <p:nvGrpSpPr>
          <p:cNvPr id="77" name="Group 544"/>
          <p:cNvGrpSpPr/>
          <p:nvPr/>
        </p:nvGrpSpPr>
        <p:grpSpPr>
          <a:xfrm>
            <a:off x="1447699" y="2299401"/>
            <a:ext cx="1034743" cy="1034742"/>
            <a:chOff x="0" y="0"/>
            <a:chExt cx="2425282" cy="2425282"/>
          </a:xfrm>
        </p:grpSpPr>
        <p:sp>
          <p:nvSpPr>
            <p:cNvPr id="78" name="Shape 542"/>
            <p:cNvSpPr/>
            <p:nvPr/>
          </p:nvSpPr>
          <p:spPr>
            <a:xfrm>
              <a:off x="0" y="0"/>
              <a:ext cx="2425283" cy="242528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79" name="Shape 543"/>
            <p:cNvSpPr/>
            <p:nvPr/>
          </p:nvSpPr>
          <p:spPr>
            <a:xfrm>
              <a:off x="144009" y="137004"/>
              <a:ext cx="2144269" cy="214426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mn-lt"/>
                  <a:ea typeface="+mn-ea"/>
                  <a:cs typeface="+mn-cs"/>
                  <a:sym typeface="Helvetica Light"/>
                </a:defRPr>
              </a:pPr>
              <a:r>
                <a:rPr lang="en-US" sz="1600" dirty="0" smtClean="0"/>
                <a:t>1</a:t>
              </a:r>
              <a:endParaRPr sz="1600" dirty="0"/>
            </a:p>
          </p:txBody>
        </p:sp>
      </p:grpSp>
      <p:sp>
        <p:nvSpPr>
          <p:cNvPr id="80" name="Shape 545"/>
          <p:cNvSpPr/>
          <p:nvPr/>
        </p:nvSpPr>
        <p:spPr>
          <a:xfrm>
            <a:off x="812012" y="3139617"/>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90" name="Text Placeholder 2"/>
          <p:cNvSpPr>
            <a:spLocks noGrp="1"/>
          </p:cNvSpPr>
          <p:nvPr>
            <p:ph type="body" sz="quarter" idx="11"/>
          </p:nvPr>
        </p:nvSpPr>
        <p:spPr>
          <a:xfrm>
            <a:off x="1079500" y="3592869"/>
            <a:ext cx="1784351" cy="262441"/>
          </a:xfrm>
          <a:noFill/>
        </p:spPr>
        <p:txBody>
          <a:bodyPr anchor="ctr">
            <a:noAutofit/>
          </a:bodyPr>
          <a:lstStyle/>
          <a:p>
            <a:pPr algn="ctr"/>
            <a:r>
              <a:rPr lang="en-GB" sz="1300" dirty="0" smtClean="0"/>
              <a:t>Segmentation</a:t>
            </a:r>
            <a:endParaRPr lang="en-GB" sz="1300" dirty="0"/>
          </a:p>
        </p:txBody>
      </p:sp>
      <p:sp>
        <p:nvSpPr>
          <p:cNvPr id="91" name="TextBox 90"/>
          <p:cNvSpPr txBox="1"/>
          <p:nvPr/>
        </p:nvSpPr>
        <p:spPr>
          <a:xfrm>
            <a:off x="1079500" y="3931383"/>
            <a:ext cx="1784351" cy="1600438"/>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image was segmented using Multi-threshold segmentation and multi-resolution segmentation</a:t>
            </a:r>
          </a:p>
          <a:p>
            <a:pPr algn="ctr"/>
            <a:endParaRPr lang="en-GB" sz="1400" dirty="0">
              <a:solidFill>
                <a:schemeClr val="bg1">
                  <a:lumMod val="50000"/>
                </a:schemeClr>
              </a:solidFill>
              <a:latin typeface="Aller Light" panose="02000503000000020004" pitchFamily="2" charset="0"/>
            </a:endParaRPr>
          </a:p>
        </p:txBody>
      </p:sp>
      <p:sp>
        <p:nvSpPr>
          <p:cNvPr id="101" name="Shape 545"/>
          <p:cNvSpPr/>
          <p:nvPr/>
        </p:nvSpPr>
        <p:spPr>
          <a:xfrm>
            <a:off x="3410636"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2" name="Text Placeholder 2"/>
          <p:cNvSpPr>
            <a:spLocks noGrp="1"/>
          </p:cNvSpPr>
          <p:nvPr>
            <p:ph type="body" sz="quarter" idx="11"/>
          </p:nvPr>
        </p:nvSpPr>
        <p:spPr>
          <a:xfrm>
            <a:off x="3678124" y="3592648"/>
            <a:ext cx="1784351" cy="262441"/>
          </a:xfrm>
          <a:noFill/>
        </p:spPr>
        <p:txBody>
          <a:bodyPr anchor="ctr">
            <a:noAutofit/>
          </a:bodyPr>
          <a:lstStyle/>
          <a:p>
            <a:pPr algn="ctr"/>
            <a:r>
              <a:rPr lang="en-GB" sz="1300" dirty="0" smtClean="0"/>
              <a:t>Classification</a:t>
            </a:r>
            <a:endParaRPr lang="en-GB" sz="1300" dirty="0"/>
          </a:p>
        </p:txBody>
      </p:sp>
      <p:sp>
        <p:nvSpPr>
          <p:cNvPr id="103" name="TextBox 102"/>
          <p:cNvSpPr txBox="1"/>
          <p:nvPr/>
        </p:nvSpPr>
        <p:spPr>
          <a:xfrm>
            <a:off x="3678124" y="3931162"/>
            <a:ext cx="1784351" cy="1384995"/>
          </a:xfrm>
          <a:prstGeom prst="rect">
            <a:avLst/>
          </a:prstGeom>
          <a:noFill/>
        </p:spPr>
        <p:txBody>
          <a:bodyPr wrap="square" rtlCol="0">
            <a:spAutoFit/>
          </a:bodyPr>
          <a:lstStyle/>
          <a:p>
            <a:pPr algn="ctr"/>
            <a:r>
              <a:rPr lang="en-GB" sz="1400" dirty="0" smtClean="0">
                <a:solidFill>
                  <a:schemeClr val="bg1">
                    <a:lumMod val="50000"/>
                  </a:schemeClr>
                </a:solidFill>
                <a:latin typeface="Aller Light" panose="02000503000000020004" pitchFamily="2" charset="0"/>
              </a:rPr>
              <a:t>The Principal Component Analysis played a great role in the classification of objects.</a:t>
            </a:r>
            <a:endParaRPr lang="en-GB" sz="1400" dirty="0">
              <a:solidFill>
                <a:schemeClr val="bg1">
                  <a:lumMod val="50000"/>
                </a:schemeClr>
              </a:solidFill>
              <a:latin typeface="Aller Light" panose="02000503000000020004" pitchFamily="2" charset="0"/>
            </a:endParaRPr>
          </a:p>
        </p:txBody>
      </p:sp>
      <p:sp>
        <p:nvSpPr>
          <p:cNvPr id="104" name="Shape 545"/>
          <p:cNvSpPr/>
          <p:nvPr/>
        </p:nvSpPr>
        <p:spPr>
          <a:xfrm>
            <a:off x="6015711" y="3139395"/>
            <a:ext cx="2312188" cy="2381704"/>
          </a:xfrm>
          <a:prstGeom prst="roundRect">
            <a:avLst>
              <a:gd name="adj" fmla="val 19953"/>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105" name="Text Placeholder 2"/>
          <p:cNvSpPr>
            <a:spLocks noGrp="1"/>
          </p:cNvSpPr>
          <p:nvPr>
            <p:ph type="body" sz="quarter" idx="11"/>
          </p:nvPr>
        </p:nvSpPr>
        <p:spPr>
          <a:xfrm>
            <a:off x="6283199" y="3592648"/>
            <a:ext cx="1784351" cy="262441"/>
          </a:xfrm>
          <a:noFill/>
        </p:spPr>
        <p:txBody>
          <a:bodyPr anchor="ctr">
            <a:normAutofit/>
          </a:bodyPr>
          <a:lstStyle/>
          <a:p>
            <a:pPr algn="ctr"/>
            <a:r>
              <a:rPr lang="en-GB" sz="1200" dirty="0" smtClean="0"/>
              <a:t>Contextual Editing</a:t>
            </a:r>
            <a:endParaRPr lang="en-GB" sz="1200" dirty="0"/>
          </a:p>
        </p:txBody>
      </p:sp>
      <p:sp>
        <p:nvSpPr>
          <p:cNvPr id="28" name="TextBox 27"/>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Using </a:t>
            </a:r>
            <a:r>
              <a:rPr lang="en-GB" sz="1000" dirty="0" err="1" smtClean="0">
                <a:solidFill>
                  <a:schemeClr val="bg1">
                    <a:lumMod val="50000"/>
                  </a:schemeClr>
                </a:solidFill>
                <a:latin typeface="Kontrapunkt Bob Light" panose="02000000000000000000" pitchFamily="50" charset="0"/>
              </a:rPr>
              <a:t>ECognition</a:t>
            </a:r>
            <a:endParaRPr lang="en-GB" sz="1000" dirty="0">
              <a:solidFill>
                <a:schemeClr val="bg1">
                  <a:lumMod val="50000"/>
                </a:schemeClr>
              </a:solidFill>
              <a:latin typeface="Kontrapunkt Bob Light" panose="02000000000000000000" pitchFamily="50" charset="0"/>
            </a:endParaRPr>
          </a:p>
        </p:txBody>
      </p:sp>
      <p:graphicFrame>
        <p:nvGraphicFramePr>
          <p:cNvPr id="24" name="Table 23"/>
          <p:cNvGraphicFramePr>
            <a:graphicFrameLocks noGrp="1"/>
          </p:cNvGraphicFramePr>
          <p:nvPr>
            <p:extLst>
              <p:ext uri="{D42A27DB-BD31-4B8C-83A1-F6EECF244321}">
                <p14:modId xmlns:p14="http://schemas.microsoft.com/office/powerpoint/2010/main" val="3336968166"/>
              </p:ext>
            </p:extLst>
          </p:nvPr>
        </p:nvGraphicFramePr>
        <p:xfrm>
          <a:off x="6142712" y="3980180"/>
          <a:ext cx="1934488" cy="586740"/>
        </p:xfrm>
        <a:graphic>
          <a:graphicData uri="http://schemas.openxmlformats.org/drawingml/2006/table">
            <a:tbl>
              <a:tblPr>
                <a:tableStyleId>{BC89EF96-8CEA-46FF-86C4-4CE0E7609802}</a:tableStyleId>
              </a:tblPr>
              <a:tblGrid>
                <a:gridCol w="1172218"/>
                <a:gridCol w="762270"/>
              </a:tblGrid>
              <a:tr h="312420">
                <a:tc>
                  <a:txBody>
                    <a:bodyPr/>
                    <a:lstStyle/>
                    <a:p>
                      <a:r>
                        <a:rPr lang="en-US" sz="1200" dirty="0" smtClean="0"/>
                        <a:t>Mean</a:t>
                      </a:r>
                      <a:r>
                        <a:rPr lang="en-US" sz="1200" baseline="0" dirty="0" smtClean="0"/>
                        <a:t> DSM</a:t>
                      </a:r>
                      <a:endParaRPr lang="en-US" sz="1200" dirty="0"/>
                    </a:p>
                  </a:txBody>
                  <a:tcPr/>
                </a:tc>
                <a:tc>
                  <a:txBody>
                    <a:bodyPr/>
                    <a:lstStyle/>
                    <a:p>
                      <a:r>
                        <a:rPr lang="en-US" sz="1200" dirty="0" smtClean="0"/>
                        <a:t>&lt;= 61.45</a:t>
                      </a:r>
                      <a:endParaRPr lang="en-US" sz="1200" dirty="0"/>
                    </a:p>
                  </a:txBody>
                  <a:tcPr/>
                </a:tc>
              </a:tr>
              <a:tr h="266700">
                <a:tc>
                  <a:txBody>
                    <a:bodyPr/>
                    <a:lstStyle/>
                    <a:p>
                      <a:r>
                        <a:rPr lang="en-US" sz="1200" dirty="0" smtClean="0"/>
                        <a:t>Mean NR</a:t>
                      </a:r>
                      <a:endParaRPr lang="en-US" sz="1200" dirty="0"/>
                    </a:p>
                  </a:txBody>
                  <a:tcPr/>
                </a:tc>
                <a:tc>
                  <a:txBody>
                    <a:bodyPr/>
                    <a:lstStyle/>
                    <a:p>
                      <a:r>
                        <a:rPr lang="en-US" sz="1200" dirty="0" smtClean="0"/>
                        <a:t>&lt;= 1.024</a:t>
                      </a:r>
                      <a:endParaRPr lang="en-US" sz="1200" dirty="0"/>
                    </a:p>
                  </a:txBody>
                  <a:tcPr/>
                </a:tc>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2417124158"/>
              </p:ext>
            </p:extLst>
          </p:nvPr>
        </p:nvGraphicFramePr>
        <p:xfrm>
          <a:off x="6145762" y="4809665"/>
          <a:ext cx="1934488" cy="274320"/>
        </p:xfrm>
        <a:graphic>
          <a:graphicData uri="http://schemas.openxmlformats.org/drawingml/2006/table">
            <a:tbl>
              <a:tblPr>
                <a:tableStyleId>{BC89EF96-8CEA-46FF-86C4-4CE0E7609802}</a:tableStyleId>
              </a:tblPr>
              <a:tblGrid>
                <a:gridCol w="1172218"/>
                <a:gridCol w="762270"/>
              </a:tblGrid>
              <a:tr h="266700">
                <a:tc>
                  <a:txBody>
                    <a:bodyPr/>
                    <a:lstStyle/>
                    <a:p>
                      <a:r>
                        <a:rPr lang="en-US" sz="1200" dirty="0" smtClean="0"/>
                        <a:t>Area</a:t>
                      </a:r>
                      <a:endParaRPr lang="en-US" sz="1200" dirty="0"/>
                    </a:p>
                  </a:txBody>
                  <a:tcPr/>
                </a:tc>
                <a:tc>
                  <a:txBody>
                    <a:bodyPr/>
                    <a:lstStyle/>
                    <a:p>
                      <a:r>
                        <a:rPr lang="en-US" sz="1200" dirty="0" smtClean="0"/>
                        <a:t>=1628</a:t>
                      </a:r>
                      <a:endParaRPr lang="en-US" sz="1200" dirty="0"/>
                    </a:p>
                  </a:txBody>
                  <a:tcPr/>
                </a:tc>
              </a:tr>
            </a:tbl>
          </a:graphicData>
        </a:graphic>
      </p:graphicFrame>
    </p:spTree>
    <p:extLst>
      <p:ext uri="{BB962C8B-B14F-4D97-AF65-F5344CB8AC3E}">
        <p14:creationId xmlns:p14="http://schemas.microsoft.com/office/powerpoint/2010/main" val="484419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250"/>
                                        <p:tgtEl>
                                          <p:spTgt spid="77"/>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fade">
                                      <p:cBhvr>
                                        <p:cTn id="11" dur="250"/>
                                        <p:tgtEl>
                                          <p:spTgt spid="80"/>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90">
                                            <p:txEl>
                                              <p:pRg st="0" end="0"/>
                                            </p:txEl>
                                          </p:spTgt>
                                        </p:tgtEl>
                                        <p:attrNameLst>
                                          <p:attrName>style.visibility</p:attrName>
                                        </p:attrNameLst>
                                      </p:cBhvr>
                                      <p:to>
                                        <p:strVal val="visible"/>
                                      </p:to>
                                    </p:set>
                                    <p:animEffect transition="in" filter="fade">
                                      <p:cBhvr>
                                        <p:cTn id="15" dur="250"/>
                                        <p:tgtEl>
                                          <p:spTgt spid="90">
                                            <p:txEl>
                                              <p:pRg st="0" end="0"/>
                                            </p:txEl>
                                          </p:spTgt>
                                        </p:tgtEl>
                                      </p:cBhvr>
                                    </p:animEffect>
                                  </p:childTnLst>
                                </p:cTn>
                              </p:par>
                            </p:childTnLst>
                          </p:cTn>
                        </p:par>
                        <p:par>
                          <p:cTn id="16" fill="hold">
                            <p:stCondLst>
                              <p:cond delay="750"/>
                            </p:stCondLst>
                            <p:childTnLst>
                              <p:par>
                                <p:cTn id="17" presetID="18" presetClass="entr" presetSubtype="6"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strips(downRight)">
                                      <p:cBhvr>
                                        <p:cTn id="19" dur="250"/>
                                        <p:tgtEl>
                                          <p:spTgt spid="91"/>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250"/>
                                        <p:tgtEl>
                                          <p:spTgt spid="101"/>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02">
                                            <p:txEl>
                                              <p:pRg st="0" end="0"/>
                                            </p:txEl>
                                          </p:spTgt>
                                        </p:tgtEl>
                                        <p:attrNameLst>
                                          <p:attrName>style.visibility</p:attrName>
                                        </p:attrNameLst>
                                      </p:cBhvr>
                                      <p:to>
                                        <p:strVal val="visible"/>
                                      </p:to>
                                    </p:set>
                                    <p:animEffect transition="in" filter="fade">
                                      <p:cBhvr>
                                        <p:cTn id="31" dur="250"/>
                                        <p:tgtEl>
                                          <p:spTgt spid="102">
                                            <p:txEl>
                                              <p:pRg st="0" end="0"/>
                                            </p:txEl>
                                          </p:spTgt>
                                        </p:tgtEl>
                                      </p:cBhvr>
                                    </p:animEffect>
                                  </p:childTnLst>
                                </p:cTn>
                              </p:par>
                            </p:childTnLst>
                          </p:cTn>
                        </p:par>
                        <p:par>
                          <p:cTn id="32" fill="hold">
                            <p:stCondLst>
                              <p:cond delay="1750"/>
                            </p:stCondLst>
                            <p:childTnLst>
                              <p:par>
                                <p:cTn id="33" presetID="18" presetClass="entr" presetSubtype="6" fill="hold" grpId="0" nodeType="after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strips(downRight)">
                                      <p:cBhvr>
                                        <p:cTn id="35" dur="250"/>
                                        <p:tgtEl>
                                          <p:spTgt spid="103"/>
                                        </p:tgtEl>
                                      </p:cBhvr>
                                    </p:animEffect>
                                  </p:childTnLst>
                                </p:cTn>
                              </p:par>
                            </p:childTnLst>
                          </p:cTn>
                        </p:par>
                        <p:par>
                          <p:cTn id="36" fill="hold">
                            <p:stCondLst>
                              <p:cond delay="2000"/>
                            </p:stCondLst>
                            <p:childTnLst>
                              <p:par>
                                <p:cTn id="37" presetID="10" presetClass="entr" presetSubtype="0" fill="hold" nodeType="afterEffect">
                                  <p:stCondLst>
                                    <p:cond delay="0"/>
                                  </p:stCondLst>
                                  <p:childTnLst>
                                    <p:set>
                                      <p:cBhvr>
                                        <p:cTn id="38" dur="1" fill="hold">
                                          <p:stCondLst>
                                            <p:cond delay="0"/>
                                          </p:stCondLst>
                                        </p:cTn>
                                        <p:tgtEl>
                                          <p:spTgt spid="69"/>
                                        </p:tgtEl>
                                        <p:attrNameLst>
                                          <p:attrName>style.visibility</p:attrName>
                                        </p:attrNameLst>
                                      </p:cBhvr>
                                      <p:to>
                                        <p:strVal val="visible"/>
                                      </p:to>
                                    </p:set>
                                    <p:animEffect transition="in" filter="fade">
                                      <p:cBhvr>
                                        <p:cTn id="39" dur="500"/>
                                        <p:tgtEl>
                                          <p:spTgt spid="69"/>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104"/>
                                        </p:tgtEl>
                                        <p:attrNameLst>
                                          <p:attrName>style.visibility</p:attrName>
                                        </p:attrNameLst>
                                      </p:cBhvr>
                                      <p:to>
                                        <p:strVal val="visible"/>
                                      </p:to>
                                    </p:set>
                                    <p:animEffect transition="in" filter="fade">
                                      <p:cBhvr>
                                        <p:cTn id="43" dur="500"/>
                                        <p:tgtEl>
                                          <p:spTgt spid="104"/>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105">
                                            <p:txEl>
                                              <p:pRg st="0" end="0"/>
                                            </p:txEl>
                                          </p:spTgt>
                                        </p:tgtEl>
                                        <p:attrNameLst>
                                          <p:attrName>style.visibility</p:attrName>
                                        </p:attrNameLst>
                                      </p:cBhvr>
                                      <p:to>
                                        <p:strVal val="visible"/>
                                      </p:to>
                                    </p:set>
                                    <p:animEffect transition="in" filter="fade">
                                      <p:cBhvr>
                                        <p:cTn id="47" dur="500"/>
                                        <p:tgtEl>
                                          <p:spTgt spid="105">
                                            <p:txEl>
                                              <p:pRg st="0" end="0"/>
                                            </p:txEl>
                                          </p:spTgt>
                                        </p:tgtEl>
                                      </p:cBhvr>
                                    </p:animEffect>
                                  </p:childTnLst>
                                </p:cTn>
                              </p:par>
                            </p:childTnLst>
                          </p:cTn>
                        </p:par>
                        <p:par>
                          <p:cTn id="48" fill="hold">
                            <p:stCondLst>
                              <p:cond delay="3500"/>
                            </p:stCondLst>
                            <p:childTnLst>
                              <p:par>
                                <p:cTn id="49" presetID="42" presetClass="entr" presetSubtype="0" fill="hold" nodeType="after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fade">
                                      <p:cBhvr>
                                        <p:cTn id="51" dur="500"/>
                                        <p:tgtEl>
                                          <p:spTgt spid="24"/>
                                        </p:tgtEl>
                                      </p:cBhvr>
                                    </p:animEffect>
                                    <p:anim calcmode="lin" valueType="num">
                                      <p:cBhvr>
                                        <p:cTn id="52" dur="500" fill="hold"/>
                                        <p:tgtEl>
                                          <p:spTgt spid="24"/>
                                        </p:tgtEl>
                                        <p:attrNameLst>
                                          <p:attrName>ppt_x</p:attrName>
                                        </p:attrNameLst>
                                      </p:cBhvr>
                                      <p:tavLst>
                                        <p:tav tm="0">
                                          <p:val>
                                            <p:strVal val="#ppt_x"/>
                                          </p:val>
                                        </p:tav>
                                        <p:tav tm="100000">
                                          <p:val>
                                            <p:strVal val="#ppt_x"/>
                                          </p:val>
                                        </p:tav>
                                      </p:tavLst>
                                    </p:anim>
                                    <p:anim calcmode="lin" valueType="num">
                                      <p:cBhvr>
                                        <p:cTn id="53" dur="500" fill="hold"/>
                                        <p:tgtEl>
                                          <p:spTgt spid="24"/>
                                        </p:tgtEl>
                                        <p:attrNameLst>
                                          <p:attrName>ppt_y</p:attrName>
                                        </p:attrNameLst>
                                      </p:cBhvr>
                                      <p:tavLst>
                                        <p:tav tm="0">
                                          <p:val>
                                            <p:strVal val="#ppt_y+.1"/>
                                          </p:val>
                                        </p:tav>
                                        <p:tav tm="100000">
                                          <p:val>
                                            <p:strVal val="#ppt_y"/>
                                          </p:val>
                                        </p:tav>
                                      </p:tavLst>
                                    </p:anim>
                                  </p:childTnLst>
                                </p:cTn>
                              </p:par>
                            </p:childTnLst>
                          </p:cTn>
                        </p:par>
                        <p:par>
                          <p:cTn id="54" fill="hold">
                            <p:stCondLst>
                              <p:cond delay="4000"/>
                            </p:stCondLst>
                            <p:childTnLst>
                              <p:par>
                                <p:cTn id="55" presetID="42"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500"/>
                                        <p:tgtEl>
                                          <p:spTgt spid="3"/>
                                        </p:tgtEl>
                                      </p:cBhvr>
                                    </p:animEffect>
                                    <p:anim calcmode="lin" valueType="num">
                                      <p:cBhvr>
                                        <p:cTn id="58" dur="500" fill="hold"/>
                                        <p:tgtEl>
                                          <p:spTgt spid="3"/>
                                        </p:tgtEl>
                                        <p:attrNameLst>
                                          <p:attrName>ppt_x</p:attrName>
                                        </p:attrNameLst>
                                      </p:cBhvr>
                                      <p:tavLst>
                                        <p:tav tm="0">
                                          <p:val>
                                            <p:strVal val="#ppt_x"/>
                                          </p:val>
                                        </p:tav>
                                        <p:tav tm="100000">
                                          <p:val>
                                            <p:strVal val="#ppt_x"/>
                                          </p:val>
                                        </p:tav>
                                      </p:tavLst>
                                    </p:anim>
                                    <p:anim calcmode="lin" valueType="num">
                                      <p:cBhvr>
                                        <p:cTn id="59"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90" grpId="0" build="p"/>
      <p:bldP spid="91" grpId="0"/>
      <p:bldP spid="101" grpId="0" animBg="1"/>
      <p:bldP spid="102" grpId="0" build="p"/>
      <p:bldP spid="103" grpId="0"/>
      <p:bldP spid="104" grpId="0" animBg="1"/>
      <p:bldP spid="10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6035322"/>
            <a:ext cx="9144000" cy="847849"/>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6" name="Shape 39"/>
          <p:cNvSpPr/>
          <p:nvPr/>
        </p:nvSpPr>
        <p:spPr>
          <a:xfrm>
            <a:off x="800099" y="2773075"/>
            <a:ext cx="7543801" cy="4110096"/>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800099" y="3210762"/>
            <a:ext cx="7543801" cy="1538883"/>
          </a:xfrm>
          <a:prstGeom prst="rect">
            <a:avLst/>
          </a:prstGeom>
          <a:noFill/>
        </p:spPr>
        <p:txBody>
          <a:bodyPr wrap="square" lIns="0" tIns="0" rIns="0" bIns="0" rtlCol="0">
            <a:spAutoFit/>
          </a:bodyPr>
          <a:lstStyle/>
          <a:p>
            <a:pPr algn="ctr">
              <a:lnSpc>
                <a:spcPts val="4000"/>
              </a:lnSpc>
            </a:pPr>
            <a:r>
              <a:rPr lang="en-US" sz="2500" dirty="0" smtClean="0">
                <a:solidFill>
                  <a:schemeClr val="bg1"/>
                </a:solidFill>
                <a:latin typeface="Kontrapunkt Bob Light" panose="02000000000000000000" pitchFamily="50" charset="0"/>
              </a:rPr>
              <a:t>Using Object Based Image Analysis in Extracting </a:t>
            </a:r>
            <a:r>
              <a:rPr lang="en-US" sz="2500" dirty="0" err="1" smtClean="0">
                <a:solidFill>
                  <a:schemeClr val="bg1"/>
                </a:solidFill>
                <a:latin typeface="Kontrapunkt Bob Light" panose="02000000000000000000" pitchFamily="50" charset="0"/>
              </a:rPr>
              <a:t>Nearshore</a:t>
            </a:r>
            <a:r>
              <a:rPr lang="en-US" sz="2500" dirty="0" smtClean="0">
                <a:solidFill>
                  <a:schemeClr val="bg1"/>
                </a:solidFill>
                <a:latin typeface="Kontrapunkt Bob Light" panose="02000000000000000000" pitchFamily="50" charset="0"/>
              </a:rPr>
              <a:t> Aquaculture Features </a:t>
            </a:r>
          </a:p>
          <a:p>
            <a:pPr algn="ctr">
              <a:lnSpc>
                <a:spcPts val="4000"/>
              </a:lnSpc>
            </a:pPr>
            <a:r>
              <a:rPr lang="en-US" sz="2500" dirty="0" smtClean="0">
                <a:solidFill>
                  <a:schemeClr val="bg1"/>
                </a:solidFill>
                <a:latin typeface="Kontrapunkt Bob Light" panose="02000000000000000000" pitchFamily="50" charset="0"/>
              </a:rPr>
              <a:t>in </a:t>
            </a:r>
            <a:r>
              <a:rPr lang="en-US" sz="2500" dirty="0" err="1" smtClean="0">
                <a:solidFill>
                  <a:schemeClr val="bg1"/>
                </a:solidFill>
                <a:latin typeface="Kontrapunkt Bob Light" panose="02000000000000000000" pitchFamily="50" charset="0"/>
              </a:rPr>
              <a:t>Victorias</a:t>
            </a:r>
            <a:r>
              <a:rPr lang="en-US" sz="2500" dirty="0" smtClean="0">
                <a:solidFill>
                  <a:schemeClr val="bg1"/>
                </a:solidFill>
                <a:latin typeface="Kontrapunkt Bob Light" panose="02000000000000000000" pitchFamily="50" charset="0"/>
              </a:rPr>
              <a:t> City, Negros Occidental</a:t>
            </a:r>
            <a:endParaRPr lang="en-GB" sz="2500" dirty="0">
              <a:solidFill>
                <a:schemeClr val="bg1"/>
              </a:solidFill>
              <a:latin typeface="Kontrapunkt Bob Light" panose="02000000000000000000" pitchFamily="50" charset="0"/>
            </a:endParaRPr>
          </a:p>
        </p:txBody>
      </p:sp>
      <p:sp>
        <p:nvSpPr>
          <p:cNvPr id="11" name="TextBox 10"/>
          <p:cNvSpPr txBox="1"/>
          <p:nvPr/>
        </p:nvSpPr>
        <p:spPr>
          <a:xfrm>
            <a:off x="3039568" y="5255559"/>
            <a:ext cx="3100376" cy="200055"/>
          </a:xfrm>
          <a:prstGeom prst="rect">
            <a:avLst/>
          </a:prstGeom>
          <a:noFill/>
        </p:spPr>
        <p:txBody>
          <a:bodyPr wrap="square" lIns="0" tIns="0" rIns="0" bIns="0" rtlCol="0">
            <a:spAutoFit/>
          </a:bodyPr>
          <a:lstStyle/>
          <a:p>
            <a:pPr algn="ctr"/>
            <a:r>
              <a:rPr lang="en-GB" sz="1300" b="1" dirty="0" smtClean="0">
                <a:solidFill>
                  <a:schemeClr val="bg1"/>
                </a:solidFill>
                <a:latin typeface="Kontrapunkt Bob" panose="02000000000000000000" pitchFamily="50" charset="0"/>
              </a:rPr>
              <a:t>Mark Anthony A. </a:t>
            </a:r>
            <a:r>
              <a:rPr lang="en-GB" sz="1300" b="1" dirty="0" err="1" smtClean="0">
                <a:solidFill>
                  <a:schemeClr val="bg1"/>
                </a:solidFill>
                <a:latin typeface="Kontrapunkt Bob" panose="02000000000000000000" pitchFamily="50" charset="0"/>
              </a:rPr>
              <a:t>Cabanlit</a:t>
            </a:r>
            <a:endParaRPr lang="en-GB" sz="1300" b="1" dirty="0">
              <a:solidFill>
                <a:schemeClr val="bg1"/>
              </a:solidFill>
              <a:latin typeface="Kontrapunkt Bob" panose="02000000000000000000" pitchFamily="50" charset="0"/>
            </a:endParaRPr>
          </a:p>
        </p:txBody>
      </p:sp>
      <p:sp>
        <p:nvSpPr>
          <p:cNvPr id="12" name="TextBox 11"/>
          <p:cNvSpPr txBox="1"/>
          <p:nvPr/>
        </p:nvSpPr>
        <p:spPr>
          <a:xfrm>
            <a:off x="3204667" y="5504838"/>
            <a:ext cx="2738823" cy="138499"/>
          </a:xfrm>
          <a:prstGeom prst="rect">
            <a:avLst/>
          </a:prstGeom>
          <a:noFill/>
        </p:spPr>
        <p:txBody>
          <a:bodyPr wrap="square" lIns="0" tIns="0" rIns="0" bIns="0" rtlCol="0">
            <a:spAutoFit/>
          </a:bodyPr>
          <a:lstStyle/>
          <a:p>
            <a:pPr algn="ctr"/>
            <a:r>
              <a:rPr lang="en-GB" sz="900" dirty="0" err="1" smtClean="0">
                <a:solidFill>
                  <a:schemeClr val="bg1"/>
                </a:solidFill>
                <a:latin typeface="Kontrapunkt Bob" panose="02000000000000000000" pitchFamily="50" charset="0"/>
              </a:rPr>
              <a:t>Presentor</a:t>
            </a:r>
            <a:endParaRPr lang="en-GB" sz="900" dirty="0">
              <a:solidFill>
                <a:schemeClr val="bg1"/>
              </a:solidFill>
              <a:latin typeface="Kontrapunkt Bob" panose="02000000000000000000" pitchFamily="50" charset="0"/>
            </a:endParaRPr>
          </a:p>
        </p:txBody>
      </p:sp>
      <p:sp>
        <p:nvSpPr>
          <p:cNvPr id="13" name="Text Placeholder 2"/>
          <p:cNvSpPr>
            <a:spLocks noGrp="1"/>
          </p:cNvSpPr>
          <p:nvPr>
            <p:ph type="body" sz="quarter" idx="11"/>
          </p:nvPr>
        </p:nvSpPr>
        <p:spPr>
          <a:xfrm>
            <a:off x="2895600" y="1861811"/>
            <a:ext cx="3244344" cy="261780"/>
          </a:xfrm>
          <a:noFill/>
        </p:spPr>
        <p:txBody>
          <a:bodyPr anchor="ctr">
            <a:noAutofit/>
          </a:bodyPr>
          <a:lstStyle/>
          <a:p>
            <a:pPr algn="ctr"/>
            <a:r>
              <a:rPr lang="en-GB" sz="1400" dirty="0" smtClean="0"/>
              <a:t>University of the Philippines Cebu</a:t>
            </a:r>
            <a:endParaRPr lang="en-GB" sz="1400" dirty="0"/>
          </a:p>
        </p:txBody>
      </p:sp>
      <p:sp>
        <p:nvSpPr>
          <p:cNvPr id="14" name="TextBox 13"/>
          <p:cNvSpPr txBox="1"/>
          <p:nvPr/>
        </p:nvSpPr>
        <p:spPr>
          <a:xfrm>
            <a:off x="3908855" y="2157590"/>
            <a:ext cx="1330446" cy="130805"/>
          </a:xfrm>
          <a:prstGeom prst="rect">
            <a:avLst/>
          </a:prstGeom>
          <a:noFill/>
        </p:spPr>
        <p:txBody>
          <a:bodyPr wrap="square" lIns="0" tIns="0" rIns="0" bIns="0" rtlCol="0">
            <a:spAutoFit/>
          </a:bodyPr>
          <a:lstStyle/>
          <a:p>
            <a:pPr algn="ctr"/>
            <a:r>
              <a:rPr lang="en-GB" sz="850" b="1" dirty="0" smtClean="0">
                <a:solidFill>
                  <a:schemeClr val="bg1">
                    <a:lumMod val="65000"/>
                  </a:schemeClr>
                </a:solidFill>
                <a:latin typeface="Kontrapunkt Bob" panose="02000000000000000000" pitchFamily="50" charset="0"/>
              </a:rPr>
              <a:t>Phil-</a:t>
            </a:r>
            <a:r>
              <a:rPr lang="en-GB" sz="850" b="1" dirty="0" err="1" smtClean="0">
                <a:solidFill>
                  <a:schemeClr val="bg1">
                    <a:lumMod val="65000"/>
                  </a:schemeClr>
                </a:solidFill>
                <a:latin typeface="Kontrapunkt Bob" panose="02000000000000000000" pitchFamily="50" charset="0"/>
              </a:rPr>
              <a:t>LiDAR</a:t>
            </a:r>
            <a:r>
              <a:rPr lang="en-GB" sz="850" b="1" dirty="0" smtClean="0">
                <a:solidFill>
                  <a:schemeClr val="bg1">
                    <a:lumMod val="65000"/>
                  </a:schemeClr>
                </a:solidFill>
                <a:latin typeface="Kontrapunkt Bob" panose="02000000000000000000" pitchFamily="50" charset="0"/>
              </a:rPr>
              <a:t> 2</a:t>
            </a:r>
            <a:endParaRPr lang="en-GB" sz="850" b="1" dirty="0">
              <a:solidFill>
                <a:schemeClr val="bg1">
                  <a:lumMod val="65000"/>
                </a:schemeClr>
              </a:solidFill>
              <a:latin typeface="Kontrapunkt Bob" panose="02000000000000000000" pitchFamily="50"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4248" y="1213539"/>
            <a:ext cx="527047" cy="531838"/>
          </a:xfrm>
          <a:prstGeom prst="rect">
            <a:avLst/>
          </a:prstGeom>
        </p:spPr>
      </p:pic>
      <p:sp>
        <p:nvSpPr>
          <p:cNvPr id="3" name="Rectangle 2"/>
          <p:cNvSpPr/>
          <p:nvPr/>
        </p:nvSpPr>
        <p:spPr>
          <a:xfrm>
            <a:off x="335256" y="6324757"/>
            <a:ext cx="8509000" cy="553998"/>
          </a:xfrm>
          <a:prstGeom prst="rect">
            <a:avLst/>
          </a:prstGeom>
        </p:spPr>
        <p:txBody>
          <a:bodyPr wrap="square">
            <a:spAutoFit/>
          </a:bodyPr>
          <a:lstStyle/>
          <a:p>
            <a:pPr algn="ctr">
              <a:lnSpc>
                <a:spcPts val="1200"/>
              </a:lnSpc>
            </a:pPr>
            <a:r>
              <a:rPr lang="en-US" sz="800" dirty="0" smtClean="0">
                <a:solidFill>
                  <a:schemeClr val="accent1">
                    <a:lumMod val="20000"/>
                    <a:lumOff val="80000"/>
                  </a:schemeClr>
                </a:solidFill>
                <a:latin typeface="Kontrapunkt Bob" panose="02000000000000000000" pitchFamily="50" charset="0"/>
                <a:cs typeface="平成明朝"/>
              </a:rPr>
              <a:t>Judith </a:t>
            </a:r>
            <a:r>
              <a:rPr lang="en-US" sz="800" dirty="0">
                <a:solidFill>
                  <a:schemeClr val="accent1">
                    <a:lumMod val="20000"/>
                    <a:lumOff val="80000"/>
                  </a:schemeClr>
                </a:solidFill>
                <a:latin typeface="Kontrapunkt Bob" panose="02000000000000000000" pitchFamily="50" charset="0"/>
                <a:cs typeface="平成明朝"/>
              </a:rPr>
              <a:t>R. Silapan</a:t>
            </a:r>
            <a:r>
              <a:rPr lang="en-US" sz="800" baseline="30000" dirty="0">
                <a:solidFill>
                  <a:schemeClr val="accent1">
                    <a:lumMod val="20000"/>
                    <a:lumOff val="80000"/>
                  </a:schemeClr>
                </a:solidFill>
                <a:latin typeface="Kontrapunkt Bob" panose="02000000000000000000" pitchFamily="50" charset="0"/>
                <a:cs typeface="平成明朝"/>
              </a:rPr>
              <a:t>2</a:t>
            </a:r>
            <a:r>
              <a:rPr lang="en-US" sz="800" dirty="0">
                <a:solidFill>
                  <a:schemeClr val="accent1">
                    <a:lumMod val="20000"/>
                    <a:lumOff val="80000"/>
                  </a:schemeClr>
                </a:solidFill>
                <a:latin typeface="Kontrapunkt Bob" panose="02000000000000000000" pitchFamily="50" charset="0"/>
                <a:cs typeface="平成明朝"/>
              </a:rPr>
              <a:t>, Ariadne Victoria S. Pada</a:t>
            </a: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 Florencio P. </a:t>
            </a:r>
            <a:r>
              <a:rPr lang="en-US" sz="800" dirty="0" err="1">
                <a:solidFill>
                  <a:schemeClr val="accent1">
                    <a:lumMod val="20000"/>
                    <a:lumOff val="80000"/>
                  </a:schemeClr>
                </a:solidFill>
                <a:latin typeface="Kontrapunkt Bob" panose="02000000000000000000" pitchFamily="50" charset="0"/>
                <a:cs typeface="平成明朝"/>
              </a:rPr>
              <a:t>Campomanes</a:t>
            </a:r>
            <a:r>
              <a:rPr lang="en-US" sz="800" dirty="0">
                <a:solidFill>
                  <a:schemeClr val="accent1">
                    <a:lumMod val="20000"/>
                    <a:lumOff val="80000"/>
                  </a:schemeClr>
                </a:solidFill>
                <a:latin typeface="Kontrapunkt Bob" panose="02000000000000000000" pitchFamily="50" charset="0"/>
                <a:cs typeface="平成明朝"/>
              </a:rPr>
              <a:t> V</a:t>
            </a: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 </a:t>
            </a:r>
            <a:r>
              <a:rPr lang="en-US" sz="800" dirty="0" smtClean="0">
                <a:solidFill>
                  <a:schemeClr val="accent1">
                    <a:lumMod val="20000"/>
                    <a:lumOff val="80000"/>
                  </a:schemeClr>
                </a:solidFill>
                <a:latin typeface="Kontrapunkt Bob" panose="02000000000000000000" pitchFamily="50" charset="0"/>
                <a:cs typeface="平成明朝"/>
              </a:rPr>
              <a:t>Julius </a:t>
            </a:r>
            <a:r>
              <a:rPr lang="en-US" sz="800" dirty="0">
                <a:solidFill>
                  <a:schemeClr val="accent1">
                    <a:lumMod val="20000"/>
                    <a:lumOff val="80000"/>
                  </a:schemeClr>
                </a:solidFill>
                <a:latin typeface="Kontrapunkt Bob" panose="02000000000000000000" pitchFamily="50" charset="0"/>
                <a:cs typeface="平成明朝"/>
              </a:rPr>
              <a:t>Jason S. Garcia</a:t>
            </a:r>
            <a:r>
              <a:rPr lang="en-US" sz="800" baseline="30000" dirty="0">
                <a:solidFill>
                  <a:schemeClr val="accent1">
                    <a:lumMod val="20000"/>
                    <a:lumOff val="80000"/>
                  </a:schemeClr>
                </a:solidFill>
                <a:latin typeface="Kontrapunkt Bob" panose="02000000000000000000" pitchFamily="50" charset="0"/>
                <a:cs typeface="平成明朝"/>
              </a:rPr>
              <a:t>1 </a:t>
            </a:r>
            <a:endParaRPr lang="en-US" sz="800" dirty="0">
              <a:solidFill>
                <a:schemeClr val="accent1">
                  <a:lumMod val="20000"/>
                  <a:lumOff val="80000"/>
                </a:schemeClr>
              </a:solidFill>
              <a:latin typeface="Kontrapunkt Bob" panose="02000000000000000000" pitchFamily="50" charset="0"/>
              <a:cs typeface="平成明朝"/>
            </a:endParaRPr>
          </a:p>
          <a:p>
            <a:pPr algn="ctr">
              <a:lnSpc>
                <a:spcPts val="1200"/>
              </a:lnSpc>
            </a:pP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University of the Philippines Cebu Phil-</a:t>
            </a:r>
            <a:r>
              <a:rPr lang="en-US" sz="800" dirty="0" err="1">
                <a:solidFill>
                  <a:schemeClr val="accent1">
                    <a:lumMod val="20000"/>
                    <a:lumOff val="80000"/>
                  </a:schemeClr>
                </a:solidFill>
                <a:latin typeface="Kontrapunkt Bob" panose="02000000000000000000" pitchFamily="50" charset="0"/>
                <a:cs typeface="平成明朝"/>
              </a:rPr>
              <a:t>LiDAR</a:t>
            </a:r>
            <a:r>
              <a:rPr lang="en-US" sz="800" dirty="0">
                <a:solidFill>
                  <a:schemeClr val="accent1">
                    <a:lumMod val="20000"/>
                    <a:lumOff val="80000"/>
                  </a:schemeClr>
                </a:solidFill>
                <a:latin typeface="Kontrapunkt Bob" panose="02000000000000000000" pitchFamily="50" charset="0"/>
                <a:cs typeface="平成明朝"/>
              </a:rPr>
              <a:t> 2, Cebu City, Cebu, Philippines</a:t>
            </a:r>
            <a:r>
              <a:rPr lang="en-US" sz="800" dirty="0" smtClean="0">
                <a:solidFill>
                  <a:schemeClr val="accent1">
                    <a:lumMod val="20000"/>
                    <a:lumOff val="80000"/>
                  </a:schemeClr>
                </a:solidFill>
                <a:latin typeface="Kontrapunkt Bob" panose="02000000000000000000" pitchFamily="50" charset="0"/>
                <a:cs typeface="平成明朝"/>
              </a:rPr>
              <a:t>,</a:t>
            </a:r>
            <a:endParaRPr lang="en-US" sz="800" dirty="0">
              <a:solidFill>
                <a:schemeClr val="accent1">
                  <a:lumMod val="20000"/>
                  <a:lumOff val="80000"/>
                </a:schemeClr>
              </a:solidFill>
              <a:latin typeface="Kontrapunkt Bob" panose="02000000000000000000" pitchFamily="50" charset="0"/>
              <a:cs typeface="平成明朝"/>
            </a:endParaRPr>
          </a:p>
          <a:p>
            <a:pPr algn="ctr">
              <a:lnSpc>
                <a:spcPts val="1200"/>
              </a:lnSpc>
            </a:pPr>
            <a:r>
              <a:rPr lang="en-US" sz="800" baseline="30000" dirty="0">
                <a:solidFill>
                  <a:schemeClr val="accent1">
                    <a:lumMod val="20000"/>
                    <a:lumOff val="80000"/>
                  </a:schemeClr>
                </a:solidFill>
                <a:latin typeface="Kontrapunkt Bob" panose="02000000000000000000" pitchFamily="50" charset="0"/>
                <a:cs typeface="平成明朝"/>
              </a:rPr>
              <a:t>2</a:t>
            </a:r>
            <a:r>
              <a:rPr lang="en-US" sz="800" dirty="0">
                <a:solidFill>
                  <a:schemeClr val="accent1">
                    <a:lumMod val="20000"/>
                    <a:lumOff val="80000"/>
                  </a:schemeClr>
                </a:solidFill>
                <a:latin typeface="Kontrapunkt Bob" panose="02000000000000000000" pitchFamily="50" charset="0"/>
                <a:cs typeface="平成明朝"/>
              </a:rPr>
              <a:t>University of the Philippines Cebu, Cebu City, Cebu, Philippines</a:t>
            </a:r>
            <a:r>
              <a:rPr lang="en-US" sz="800" dirty="0" smtClean="0">
                <a:solidFill>
                  <a:schemeClr val="accent1">
                    <a:lumMod val="20000"/>
                    <a:lumOff val="80000"/>
                  </a:schemeClr>
                </a:solidFill>
                <a:latin typeface="Kontrapunkt Bob" panose="02000000000000000000" pitchFamily="50" charset="0"/>
                <a:cs typeface="平成明朝"/>
              </a:rPr>
              <a:t>,</a:t>
            </a:r>
            <a:endParaRPr lang="en-US" sz="800" dirty="0">
              <a:solidFill>
                <a:schemeClr val="accent1">
                  <a:lumMod val="20000"/>
                  <a:lumOff val="80000"/>
                </a:schemeClr>
              </a:solidFill>
              <a:latin typeface="Kontrapunkt Bob" panose="02000000000000000000" pitchFamily="50" charset="0"/>
              <a:cs typeface="平成明朝"/>
            </a:endParaRPr>
          </a:p>
        </p:txBody>
      </p:sp>
    </p:spTree>
    <p:extLst>
      <p:ext uri="{BB962C8B-B14F-4D97-AF65-F5344CB8AC3E}">
        <p14:creationId xmlns:p14="http://schemas.microsoft.com/office/powerpoint/2010/main" val="1534159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000"/>
                            </p:stCondLst>
                            <p:childTnLst>
                              <p:par>
                                <p:cTn id="33" presetID="42" presetClass="entr" presetSubtype="0" fill="hold" grpId="0" nodeType="after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1000"/>
                                        <p:tgtEl>
                                          <p:spTgt spid="3"/>
                                        </p:tgtEl>
                                      </p:cBhvr>
                                    </p:animEffect>
                                    <p:anim calcmode="lin" valueType="num">
                                      <p:cBhvr>
                                        <p:cTn id="36" dur="1000" fill="hold"/>
                                        <p:tgtEl>
                                          <p:spTgt spid="3"/>
                                        </p:tgtEl>
                                        <p:attrNameLst>
                                          <p:attrName>ppt_x</p:attrName>
                                        </p:attrNameLst>
                                      </p:cBhvr>
                                      <p:tavLst>
                                        <p:tav tm="0">
                                          <p:val>
                                            <p:strVal val="#ppt_x"/>
                                          </p:val>
                                        </p:tav>
                                        <p:tav tm="100000">
                                          <p:val>
                                            <p:strVal val="#ppt_x"/>
                                          </p:val>
                                        </p:tav>
                                      </p:tavLst>
                                    </p:anim>
                                    <p:anim calcmode="lin" valueType="num">
                                      <p:cBhvr>
                                        <p:cTn id="3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build="p"/>
      <p:bldP spid="14"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Accuracy Assessment</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12</a:t>
            </a:r>
            <a:endParaRPr lang="en-GB" sz="1200" b="1" dirty="0"/>
          </a:p>
        </p:txBody>
      </p:sp>
      <p:sp>
        <p:nvSpPr>
          <p:cNvPr id="12" name="TextBox 11"/>
          <p:cNvSpPr txBox="1"/>
          <p:nvPr/>
        </p:nvSpPr>
        <p:spPr>
          <a:xfrm>
            <a:off x="4608621" y="2529815"/>
            <a:ext cx="3735279" cy="1077218"/>
          </a:xfrm>
          <a:prstGeom prst="rect">
            <a:avLst/>
          </a:prstGeom>
          <a:noFill/>
        </p:spPr>
        <p:txBody>
          <a:bodyPr wrap="square" lIns="0" tIns="0" rIns="0" bIns="0" rtlCol="0">
            <a:spAutoFit/>
          </a:bodyPr>
          <a:lstStyle/>
          <a:p>
            <a:r>
              <a:rPr lang="en-US" sz="1400" dirty="0">
                <a:solidFill>
                  <a:schemeClr val="bg1">
                    <a:lumMod val="50000"/>
                  </a:schemeClr>
                </a:solidFill>
                <a:latin typeface="Aller Light" panose="02000503000000020004" pitchFamily="2" charset="0"/>
              </a:rPr>
              <a:t>In order to get a quantifiable accuracy for the map, validation points were made for each individual Fish Corral in the City of </a:t>
            </a:r>
            <a:r>
              <a:rPr lang="en-US" sz="1400" dirty="0" err="1">
                <a:solidFill>
                  <a:schemeClr val="bg1">
                    <a:lumMod val="50000"/>
                  </a:schemeClr>
                </a:solidFill>
                <a:latin typeface="Aller Light" panose="02000503000000020004" pitchFamily="2" charset="0"/>
              </a:rPr>
              <a:t>Victorias</a:t>
            </a:r>
            <a:r>
              <a:rPr lang="en-US" sz="1400" dirty="0">
                <a:solidFill>
                  <a:schemeClr val="bg1">
                    <a:lumMod val="50000"/>
                  </a:schemeClr>
                </a:solidFill>
                <a:latin typeface="Aller Light" panose="02000503000000020004" pitchFamily="2" charset="0"/>
              </a:rPr>
              <a:t>. The accuracy assessment was done manually but </a:t>
            </a:r>
            <a:r>
              <a:rPr lang="en-US" sz="1400" dirty="0" err="1">
                <a:solidFill>
                  <a:schemeClr val="bg1">
                    <a:lumMod val="50000"/>
                  </a:schemeClr>
                </a:solidFill>
                <a:latin typeface="Aller Light" panose="02000503000000020004" pitchFamily="2" charset="0"/>
              </a:rPr>
              <a:t>ArcMAP</a:t>
            </a:r>
            <a:r>
              <a:rPr lang="en-US" sz="1400" dirty="0">
                <a:solidFill>
                  <a:schemeClr val="bg1">
                    <a:lumMod val="50000"/>
                  </a:schemeClr>
                </a:solidFill>
                <a:latin typeface="Aller Light" panose="02000503000000020004" pitchFamily="2" charset="0"/>
              </a:rPr>
              <a:t> was used in selecting the points.</a:t>
            </a:r>
            <a:endParaRPr lang="nn-NO" sz="1400" dirty="0">
              <a:solidFill>
                <a:schemeClr val="bg1">
                  <a:lumMod val="50000"/>
                </a:schemeClr>
              </a:solidFill>
              <a:latin typeface="Aller Light" panose="02000503000000020004" pitchFamily="2" charset="0"/>
            </a:endParaRPr>
          </a:p>
        </p:txBody>
      </p:sp>
      <p:sp>
        <p:nvSpPr>
          <p:cNvPr id="13" name="TextBox 12"/>
          <p:cNvSpPr txBox="1"/>
          <p:nvPr/>
        </p:nvSpPr>
        <p:spPr>
          <a:xfrm>
            <a:off x="4608621" y="2258050"/>
            <a:ext cx="1330446" cy="215444"/>
          </a:xfrm>
          <a:prstGeom prst="rect">
            <a:avLst/>
          </a:prstGeom>
          <a:noFill/>
        </p:spPr>
        <p:txBody>
          <a:bodyPr wrap="square" lIns="0" tIns="0" rIns="0" bIns="0" rtlCol="0">
            <a:spAutoFit/>
          </a:bodyPr>
          <a:lstStyle/>
          <a:p>
            <a:r>
              <a:rPr lang="en-GB" sz="1400" dirty="0" smtClean="0">
                <a:solidFill>
                  <a:schemeClr val="bg1">
                    <a:lumMod val="65000"/>
                  </a:schemeClr>
                </a:solidFill>
                <a:latin typeface="Kontrapunkt Bob" panose="02000000000000000000" pitchFamily="50" charset="0"/>
              </a:rPr>
              <a:t>Accuracy</a:t>
            </a:r>
            <a:endParaRPr lang="en-GB" sz="1400" dirty="0">
              <a:solidFill>
                <a:schemeClr val="bg1">
                  <a:lumMod val="65000"/>
                </a:schemeClr>
              </a:solidFill>
              <a:latin typeface="Kontrapunkt Bob" panose="02000000000000000000" pitchFamily="50" charset="0"/>
            </a:endParaRPr>
          </a:p>
        </p:txBody>
      </p:sp>
      <p:sp>
        <p:nvSpPr>
          <p:cNvPr id="14" name="TextBox 13"/>
          <p:cNvSpPr txBox="1"/>
          <p:nvPr/>
        </p:nvSpPr>
        <p:spPr>
          <a:xfrm>
            <a:off x="4608621" y="5417975"/>
            <a:ext cx="3735279" cy="646331"/>
          </a:xfrm>
          <a:prstGeom prst="rect">
            <a:avLst/>
          </a:prstGeom>
          <a:noFill/>
        </p:spPr>
        <p:txBody>
          <a:bodyPr wrap="square" lIns="0" tIns="0" rIns="0" bIns="0" rtlCol="0">
            <a:spAutoFit/>
          </a:bodyPr>
          <a:lstStyle/>
          <a:p>
            <a:r>
              <a:rPr lang="en-US" sz="1400" dirty="0">
                <a:solidFill>
                  <a:schemeClr val="bg1">
                    <a:lumMod val="50000"/>
                  </a:schemeClr>
                </a:solidFill>
                <a:latin typeface="Aller Light" panose="02000503000000020004" pitchFamily="2" charset="0"/>
              </a:rPr>
              <a:t>The overall accuracy is 100%. There were 47 validation points and there were also 47 extracted Fish Corrals in the City of </a:t>
            </a:r>
            <a:r>
              <a:rPr lang="en-US" sz="1400" dirty="0" err="1">
                <a:solidFill>
                  <a:schemeClr val="bg1">
                    <a:lumMod val="50000"/>
                  </a:schemeClr>
                </a:solidFill>
                <a:latin typeface="Aller Light" panose="02000503000000020004" pitchFamily="2" charset="0"/>
              </a:rPr>
              <a:t>Victorias</a:t>
            </a:r>
            <a:r>
              <a:rPr lang="en-US" sz="1400" dirty="0">
                <a:solidFill>
                  <a:schemeClr val="bg1">
                    <a:lumMod val="50000"/>
                  </a:schemeClr>
                </a:solidFill>
                <a:latin typeface="Aller Light" panose="02000503000000020004" pitchFamily="2" charset="0"/>
              </a:rPr>
              <a:t>.</a:t>
            </a:r>
            <a:endParaRPr lang="nn-NO" sz="1400" dirty="0">
              <a:solidFill>
                <a:schemeClr val="bg1">
                  <a:lumMod val="50000"/>
                </a:schemeClr>
              </a:solidFill>
              <a:latin typeface="Aller Light" panose="02000503000000020004" pitchFamily="2" charset="0"/>
            </a:endParaRPr>
          </a:p>
        </p:txBody>
      </p:sp>
      <p:sp>
        <p:nvSpPr>
          <p:cNvPr id="15" name="TextBox 14"/>
          <p:cNvSpPr txBox="1"/>
          <p:nvPr/>
        </p:nvSpPr>
        <p:spPr>
          <a:xfrm>
            <a:off x="4608621" y="5146210"/>
            <a:ext cx="1330446" cy="215444"/>
          </a:xfrm>
          <a:prstGeom prst="rect">
            <a:avLst/>
          </a:prstGeom>
          <a:noFill/>
        </p:spPr>
        <p:txBody>
          <a:bodyPr wrap="square" lIns="0" tIns="0" rIns="0" bIns="0" rtlCol="0">
            <a:spAutoFit/>
          </a:bodyPr>
          <a:lstStyle/>
          <a:p>
            <a:r>
              <a:rPr lang="en-GB" sz="1400" dirty="0" smtClean="0">
                <a:solidFill>
                  <a:schemeClr val="bg1">
                    <a:lumMod val="65000"/>
                  </a:schemeClr>
                </a:solidFill>
                <a:latin typeface="Kontrapunkt Bob" panose="02000000000000000000" pitchFamily="50" charset="0"/>
              </a:rPr>
              <a:t>Results</a:t>
            </a:r>
            <a:endParaRPr lang="en-GB" sz="1400" dirty="0">
              <a:solidFill>
                <a:schemeClr val="bg1">
                  <a:lumMod val="65000"/>
                </a:schemeClr>
              </a:solidFill>
              <a:latin typeface="Kontrapunkt Bob" panose="02000000000000000000" pitchFamily="50" charset="0"/>
            </a:endParaRPr>
          </a:p>
        </p:txBody>
      </p:sp>
      <p:pic>
        <p:nvPicPr>
          <p:cNvPr id="2" name="Picture 1"/>
          <p:cNvPicPr>
            <a:picLocks noChangeAspect="1"/>
          </p:cNvPicPr>
          <p:nvPr/>
        </p:nvPicPr>
        <p:blipFill rotWithShape="1">
          <a:blip r:embed="rId3"/>
          <a:srcRect r="16301"/>
          <a:stretch/>
        </p:blipFill>
        <p:spPr>
          <a:xfrm>
            <a:off x="279401" y="1773405"/>
            <a:ext cx="4088869" cy="4057470"/>
          </a:xfrm>
          <a:prstGeom prst="ellipse">
            <a:avLst/>
          </a:prstGeom>
          <a:ln w="63500" cap="rnd">
            <a:noFill/>
          </a:ln>
          <a:effectLst/>
        </p:spPr>
      </p:pic>
      <p:graphicFrame>
        <p:nvGraphicFramePr>
          <p:cNvPr id="3" name="Table 2"/>
          <p:cNvGraphicFramePr>
            <a:graphicFrameLocks noGrp="1"/>
          </p:cNvGraphicFramePr>
          <p:nvPr>
            <p:extLst>
              <p:ext uri="{D42A27DB-BD31-4B8C-83A1-F6EECF244321}">
                <p14:modId xmlns:p14="http://schemas.microsoft.com/office/powerpoint/2010/main" val="481285908"/>
              </p:ext>
            </p:extLst>
          </p:nvPr>
        </p:nvGraphicFramePr>
        <p:xfrm>
          <a:off x="4608621" y="3620634"/>
          <a:ext cx="3197225" cy="1143000"/>
        </p:xfrm>
        <a:graphic>
          <a:graphicData uri="http://schemas.openxmlformats.org/drawingml/2006/table">
            <a:tbl>
              <a:tblPr firstRow="1" firstCol="1" bandRow="1">
                <a:tableStyleId>{BC89EF96-8CEA-46FF-86C4-4CE0E7609802}</a:tableStyleId>
              </a:tblPr>
              <a:tblGrid>
                <a:gridCol w="1025525"/>
                <a:gridCol w="742950"/>
                <a:gridCol w="685800"/>
                <a:gridCol w="742950"/>
              </a:tblGrid>
              <a:tr h="107950">
                <a:tc>
                  <a:txBody>
                    <a:bodyPr/>
                    <a:lstStyle/>
                    <a:p>
                      <a:endParaRPr lang="en-US" sz="1000" dirty="0">
                        <a:effectLst/>
                        <a:latin typeface="Century" panose="02040604050505020304" pitchFamily="18" charset="0"/>
                      </a:endParaRPr>
                    </a:p>
                  </a:txBody>
                  <a:tcPr marL="68580" marR="68580" marT="0" marB="0"/>
                </a:tc>
                <a:tc>
                  <a:txBody>
                    <a:bodyPr/>
                    <a:lstStyle/>
                    <a:p>
                      <a:pPr marL="0" marR="0" algn="ctr">
                        <a:lnSpc>
                          <a:spcPts val="1800"/>
                        </a:lnSpc>
                        <a:spcBef>
                          <a:spcPts val="0"/>
                        </a:spcBef>
                        <a:spcAft>
                          <a:spcPts val="0"/>
                        </a:spcAft>
                      </a:pPr>
                      <a:r>
                        <a:rPr lang="en-US" sz="1000">
                          <a:effectLst/>
                        </a:rPr>
                        <a:t>Fish Corral</a:t>
                      </a:r>
                      <a:endParaRPr lang="en-US" sz="1200">
                        <a:effectLst/>
                        <a:latin typeface="平成明朝"/>
                        <a:cs typeface="平成明朝"/>
                      </a:endParaRPr>
                    </a:p>
                  </a:txBody>
                  <a:tcPr marL="68580" marR="68580" marT="0" marB="0"/>
                </a:tc>
                <a:tc>
                  <a:txBody>
                    <a:bodyPr/>
                    <a:lstStyle/>
                    <a:p>
                      <a:pPr marL="0" marR="0" algn="ctr">
                        <a:lnSpc>
                          <a:spcPts val="1800"/>
                        </a:lnSpc>
                        <a:spcBef>
                          <a:spcPts val="0"/>
                        </a:spcBef>
                        <a:spcAft>
                          <a:spcPts val="0"/>
                        </a:spcAft>
                      </a:pPr>
                      <a:r>
                        <a:rPr lang="en-US" sz="1000">
                          <a:effectLst/>
                        </a:rPr>
                        <a:t>Others</a:t>
                      </a:r>
                      <a:endParaRPr lang="en-US" sz="1200">
                        <a:effectLst/>
                        <a:latin typeface="平成明朝"/>
                        <a:cs typeface="平成明朝"/>
                      </a:endParaRPr>
                    </a:p>
                  </a:txBody>
                  <a:tcPr marL="68580" marR="68580" marT="0" marB="0"/>
                </a:tc>
                <a:tc>
                  <a:txBody>
                    <a:bodyPr/>
                    <a:lstStyle/>
                    <a:p>
                      <a:pPr marL="0" marR="0" algn="ctr">
                        <a:lnSpc>
                          <a:spcPts val="1800"/>
                        </a:lnSpc>
                        <a:spcBef>
                          <a:spcPts val="0"/>
                        </a:spcBef>
                        <a:spcAft>
                          <a:spcPts val="0"/>
                        </a:spcAft>
                      </a:pPr>
                      <a:r>
                        <a:rPr lang="en-US" sz="1000">
                          <a:effectLst/>
                        </a:rPr>
                        <a:t>Sum</a:t>
                      </a:r>
                      <a:endParaRPr lang="en-US" sz="1200">
                        <a:effectLst/>
                        <a:latin typeface="平成明朝"/>
                        <a:cs typeface="平成明朝"/>
                      </a:endParaRPr>
                    </a:p>
                  </a:txBody>
                  <a:tcPr marL="68580" marR="68580" marT="0" marB="0"/>
                </a:tc>
              </a:tr>
              <a:tr h="130810">
                <a:tc>
                  <a:txBody>
                    <a:bodyPr/>
                    <a:lstStyle/>
                    <a:p>
                      <a:pPr marL="0" marR="0" algn="l">
                        <a:lnSpc>
                          <a:spcPts val="1800"/>
                        </a:lnSpc>
                        <a:spcBef>
                          <a:spcPts val="0"/>
                        </a:spcBef>
                        <a:spcAft>
                          <a:spcPts val="0"/>
                        </a:spcAft>
                      </a:pPr>
                      <a:r>
                        <a:rPr lang="en-US" sz="1000">
                          <a:effectLst/>
                        </a:rPr>
                        <a:t>Fish Corral</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47</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0</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47</a:t>
                      </a:r>
                      <a:endParaRPr lang="en-US" sz="1200">
                        <a:effectLst/>
                        <a:latin typeface="平成明朝"/>
                        <a:cs typeface="平成明朝"/>
                      </a:endParaRPr>
                    </a:p>
                  </a:txBody>
                  <a:tcPr marL="68580" marR="68580" marT="0" marB="0"/>
                </a:tc>
              </a:tr>
              <a:tr h="142240">
                <a:tc>
                  <a:txBody>
                    <a:bodyPr/>
                    <a:lstStyle/>
                    <a:p>
                      <a:pPr marL="0" marR="0" algn="l">
                        <a:lnSpc>
                          <a:spcPts val="1800"/>
                        </a:lnSpc>
                        <a:spcBef>
                          <a:spcPts val="0"/>
                        </a:spcBef>
                        <a:spcAft>
                          <a:spcPts val="0"/>
                        </a:spcAft>
                      </a:pPr>
                      <a:r>
                        <a:rPr lang="en-US" sz="1000">
                          <a:effectLst/>
                        </a:rPr>
                        <a:t>Others</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0</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dirty="0">
                          <a:effectLst/>
                        </a:rPr>
                        <a:t>0</a:t>
                      </a:r>
                      <a:endParaRPr lang="en-US" sz="1200" dirty="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0</a:t>
                      </a:r>
                      <a:endParaRPr lang="en-US" sz="1200">
                        <a:effectLst/>
                        <a:latin typeface="平成明朝"/>
                        <a:cs typeface="平成明朝"/>
                      </a:endParaRPr>
                    </a:p>
                  </a:txBody>
                  <a:tcPr marL="68580" marR="68580" marT="0" marB="0"/>
                </a:tc>
              </a:tr>
              <a:tr h="165100">
                <a:tc>
                  <a:txBody>
                    <a:bodyPr/>
                    <a:lstStyle/>
                    <a:p>
                      <a:pPr marL="0" marR="0" algn="l">
                        <a:lnSpc>
                          <a:spcPts val="1800"/>
                        </a:lnSpc>
                        <a:spcBef>
                          <a:spcPts val="0"/>
                        </a:spcBef>
                        <a:spcAft>
                          <a:spcPts val="0"/>
                        </a:spcAft>
                      </a:pPr>
                      <a:r>
                        <a:rPr lang="en-US" sz="1000">
                          <a:effectLst/>
                        </a:rPr>
                        <a:t>Sum</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47</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0</a:t>
                      </a:r>
                      <a:endParaRPr lang="en-US" sz="1200">
                        <a:effectLst/>
                        <a:latin typeface="平成明朝"/>
                        <a:cs typeface="平成明朝"/>
                      </a:endParaRPr>
                    </a:p>
                  </a:txBody>
                  <a:tcPr marL="68580" marR="68580" marT="0" marB="0"/>
                </a:tc>
                <a:tc>
                  <a:txBody>
                    <a:bodyPr/>
                    <a:lstStyle/>
                    <a:p>
                      <a:pPr marL="0" marR="0" algn="r">
                        <a:lnSpc>
                          <a:spcPts val="1800"/>
                        </a:lnSpc>
                        <a:spcBef>
                          <a:spcPts val="0"/>
                        </a:spcBef>
                        <a:spcAft>
                          <a:spcPts val="0"/>
                        </a:spcAft>
                      </a:pPr>
                      <a:r>
                        <a:rPr lang="en-US" sz="1000">
                          <a:effectLst/>
                        </a:rPr>
                        <a:t>47</a:t>
                      </a:r>
                      <a:endParaRPr lang="en-US" sz="1200">
                        <a:effectLst/>
                        <a:latin typeface="平成明朝"/>
                        <a:cs typeface="平成明朝"/>
                      </a:endParaRPr>
                    </a:p>
                  </a:txBody>
                  <a:tcPr marL="68580" marR="68580" marT="0" marB="0"/>
                </a:tc>
              </a:tr>
              <a:tr h="107950">
                <a:tc>
                  <a:txBody>
                    <a:bodyPr/>
                    <a:lstStyle/>
                    <a:p>
                      <a:pPr marL="0" marR="0" algn="l">
                        <a:lnSpc>
                          <a:spcPts val="1800"/>
                        </a:lnSpc>
                        <a:spcBef>
                          <a:spcPts val="0"/>
                        </a:spcBef>
                        <a:spcAft>
                          <a:spcPts val="0"/>
                        </a:spcAft>
                      </a:pPr>
                      <a:r>
                        <a:rPr lang="en-US" sz="1000" dirty="0">
                          <a:effectLst/>
                        </a:rPr>
                        <a:t>Accuracy</a:t>
                      </a:r>
                      <a:endParaRPr lang="en-US" sz="1200" dirty="0">
                        <a:effectLst/>
                        <a:latin typeface="平成明朝"/>
                        <a:cs typeface="平成明朝"/>
                      </a:endParaRPr>
                    </a:p>
                  </a:txBody>
                  <a:tcPr marL="68580" marR="68580" marT="0" marB="0"/>
                </a:tc>
                <a:tc gridSpan="3">
                  <a:txBody>
                    <a:bodyPr/>
                    <a:lstStyle/>
                    <a:p>
                      <a:pPr marL="0" marR="0" algn="r">
                        <a:lnSpc>
                          <a:spcPts val="1800"/>
                        </a:lnSpc>
                        <a:spcBef>
                          <a:spcPts val="0"/>
                        </a:spcBef>
                        <a:spcAft>
                          <a:spcPts val="0"/>
                        </a:spcAft>
                      </a:pPr>
                      <a:r>
                        <a:rPr lang="en-US" sz="1000" dirty="0">
                          <a:effectLst/>
                        </a:rPr>
                        <a:t>1</a:t>
                      </a:r>
                      <a:endParaRPr lang="en-US" sz="1200" dirty="0">
                        <a:effectLst/>
                        <a:latin typeface="平成明朝"/>
                        <a:cs typeface="平成明朝"/>
                      </a:endParaRPr>
                    </a:p>
                  </a:txBody>
                  <a:tcPr marL="68580" marR="68580" marT="0" marB="0"/>
                </a:tc>
                <a:tc hMerge="1">
                  <a:txBody>
                    <a:bodyPr/>
                    <a:lstStyle/>
                    <a:p>
                      <a:endParaRPr lang="en-US" sz="1000">
                        <a:effectLst/>
                        <a:latin typeface="Century" panose="02040604050505020304" pitchFamily="18" charset="0"/>
                      </a:endParaRPr>
                    </a:p>
                  </a:txBody>
                  <a:tcPr marL="68580" marR="68580" marT="0" marB="0"/>
                </a:tc>
                <a:tc hMerge="1">
                  <a:txBody>
                    <a:bodyPr/>
                    <a:lstStyle/>
                    <a:p>
                      <a:endParaRPr lang="en-US" sz="1000" dirty="0">
                        <a:effectLst/>
                        <a:latin typeface="Century" panose="02040604050505020304" pitchFamily="18" charset="0"/>
                      </a:endParaRPr>
                    </a:p>
                  </a:txBody>
                  <a:tcPr marL="68580" marR="68580" marT="0" marB="0"/>
                </a:tc>
              </a:tr>
            </a:tbl>
          </a:graphicData>
        </a:graphic>
      </p:graphicFrame>
    </p:spTree>
    <p:extLst>
      <p:ext uri="{BB962C8B-B14F-4D97-AF65-F5344CB8AC3E}">
        <p14:creationId xmlns:p14="http://schemas.microsoft.com/office/powerpoint/2010/main" val="225977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anim calcmode="lin" valueType="num">
                                      <p:cBhvr>
                                        <p:cTn id="17" dur="500" fill="hold"/>
                                        <p:tgtEl>
                                          <p:spTgt spid="2"/>
                                        </p:tgtEl>
                                        <p:attrNameLst>
                                          <p:attrName>style.rotation</p:attrName>
                                        </p:attrNameLst>
                                      </p:cBhvr>
                                      <p:tavLst>
                                        <p:tav tm="0">
                                          <p:val>
                                            <p:fltVal val="90"/>
                                          </p:val>
                                        </p:tav>
                                        <p:tav tm="100000">
                                          <p:val>
                                            <p:fltVal val="0"/>
                                          </p:val>
                                        </p:tav>
                                      </p:tavLst>
                                    </p:anim>
                                    <p:animEffect transition="in" filter="fade">
                                      <p:cBhvr>
                                        <p:cTn id="18" dur="500"/>
                                        <p:tgtEl>
                                          <p:spTgt spid="2"/>
                                        </p:tgtEl>
                                      </p:cBhvr>
                                    </p:animEffect>
                                  </p:childTnLst>
                                </p:cTn>
                              </p:par>
                            </p:childTnLst>
                          </p:cTn>
                        </p:par>
                        <p:par>
                          <p:cTn id="19" fill="hold">
                            <p:stCondLst>
                              <p:cond delay="1500"/>
                            </p:stCondLst>
                            <p:childTnLst>
                              <p:par>
                                <p:cTn id="20" presetID="18" presetClass="entr" presetSubtype="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trips(downRight)">
                                      <p:cBhvr>
                                        <p:cTn id="22" dur="500"/>
                                        <p:tgtEl>
                                          <p:spTgt spid="12"/>
                                        </p:tgtEl>
                                      </p:cBhvr>
                                    </p:animEffect>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750"/>
                                        <p:tgtEl>
                                          <p:spTgt spid="3"/>
                                        </p:tgtEl>
                                      </p:cBhvr>
                                    </p:animEffect>
                                    <p:anim calcmode="lin" valueType="num">
                                      <p:cBhvr>
                                        <p:cTn id="27" dur="750" fill="hold"/>
                                        <p:tgtEl>
                                          <p:spTgt spid="3"/>
                                        </p:tgtEl>
                                        <p:attrNameLst>
                                          <p:attrName>ppt_x</p:attrName>
                                        </p:attrNameLst>
                                      </p:cBhvr>
                                      <p:tavLst>
                                        <p:tav tm="0">
                                          <p:val>
                                            <p:strVal val="#ppt_x"/>
                                          </p:val>
                                        </p:tav>
                                        <p:tav tm="100000">
                                          <p:val>
                                            <p:strVal val="#ppt_x"/>
                                          </p:val>
                                        </p:tav>
                                      </p:tavLst>
                                    </p:anim>
                                    <p:anim calcmode="lin" valueType="num">
                                      <p:cBhvr>
                                        <p:cTn id="28" dur="750" fill="hold"/>
                                        <p:tgtEl>
                                          <p:spTgt spid="3"/>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par>
                          <p:cTn id="33" fill="hold">
                            <p:stCondLst>
                              <p:cond delay="3250"/>
                            </p:stCondLst>
                            <p:childTnLst>
                              <p:par>
                                <p:cTn id="34" presetID="18" presetClass="entr" presetSubtype="6" fill="hold" grpId="0"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strips(downRight)">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5925686"/>
            <a:ext cx="9144000" cy="665385"/>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5" name="Title 1"/>
          <p:cNvSpPr>
            <a:spLocks noGrp="1"/>
          </p:cNvSpPr>
          <p:nvPr>
            <p:ph type="ctrTitle"/>
          </p:nvPr>
        </p:nvSpPr>
        <p:spPr>
          <a:xfrm>
            <a:off x="751455" y="5885239"/>
            <a:ext cx="7758044" cy="746277"/>
          </a:xfrm>
        </p:spPr>
        <p:txBody>
          <a:bodyPr/>
          <a:lstStyle/>
          <a:p>
            <a:pPr lvl="0" algn="ctr"/>
            <a:r>
              <a:rPr lang="en-GB" dirty="0" smtClean="0"/>
              <a:t>Output Map</a:t>
            </a:r>
            <a:endParaRPr lang="en-GB" dirty="0"/>
          </a:p>
        </p:txBody>
      </p:sp>
      <p:pic>
        <p:nvPicPr>
          <p:cNvPr id="16" name="Picture 15" descr="Y:\CoastMap\Maps\Victorias\VIC_FC.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500" y="0"/>
            <a:ext cx="7874999" cy="5563950"/>
          </a:xfrm>
          <a:prstGeom prst="rect">
            <a:avLst/>
          </a:prstGeom>
          <a:solidFill>
            <a:srgbClr val="000000">
              <a:shade val="95000"/>
            </a:srgbClr>
          </a:solidFill>
          <a:ln w="76200" cap="sq">
            <a:solidFill>
              <a:schemeClr val="accent1"/>
            </a:solidFill>
            <a:miter lim="800000"/>
          </a:ln>
          <a:effectLst/>
        </p:spPr>
      </p:pic>
    </p:spTree>
    <p:extLst>
      <p:ext uri="{BB962C8B-B14F-4D97-AF65-F5344CB8AC3E}">
        <p14:creationId xmlns:p14="http://schemas.microsoft.com/office/powerpoint/2010/main" val="200389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1000"/>
                                        <p:tgtEl>
                                          <p:spTgt spid="16"/>
                                        </p:tgtEl>
                                      </p:cBhvr>
                                    </p:animEffect>
                                    <p:anim calcmode="lin" valueType="num">
                                      <p:cBhvr>
                                        <p:cTn id="12" dur="1000" fill="hold"/>
                                        <p:tgtEl>
                                          <p:spTgt spid="16"/>
                                        </p:tgtEl>
                                        <p:attrNameLst>
                                          <p:attrName>ppt_x</p:attrName>
                                        </p:attrNameLst>
                                      </p:cBhvr>
                                      <p:tavLst>
                                        <p:tav tm="0">
                                          <p:val>
                                            <p:strVal val="#ppt_x"/>
                                          </p:val>
                                        </p:tav>
                                        <p:tav tm="100000">
                                          <p:val>
                                            <p:strVal val="#ppt_x"/>
                                          </p:val>
                                        </p:tav>
                                      </p:tavLst>
                                    </p:anim>
                                    <p:anim calcmode="lin" valueType="num">
                                      <p:cBhvr>
                                        <p:cTn id="1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Conclusion</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14</a:t>
            </a:r>
            <a:endParaRPr lang="en-GB" sz="1200" b="1" dirty="0"/>
          </a:p>
        </p:txBody>
      </p:sp>
      <p:sp>
        <p:nvSpPr>
          <p:cNvPr id="46" name="TextBox 45"/>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Fish Corral Extraction</a:t>
            </a:r>
            <a:endParaRPr lang="en-GB" sz="1000" dirty="0">
              <a:solidFill>
                <a:schemeClr val="bg1">
                  <a:lumMod val="50000"/>
                </a:schemeClr>
              </a:solidFill>
              <a:latin typeface="Kontrapunkt Bob Light" panose="02000000000000000000" pitchFamily="50" charset="0"/>
            </a:endParaRPr>
          </a:p>
        </p:txBody>
      </p:sp>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1201798" y="2999384"/>
            <a:ext cx="6902307" cy="2032544"/>
          </a:xfrm>
          <a:prstGeom prst="rect">
            <a:avLst/>
          </a:prstGeom>
          <a:noFill/>
        </p:spPr>
        <p:txBody>
          <a:bodyPr wrap="square" lIns="0" tIns="0" rIns="0" bIns="0" rtlCol="0">
            <a:spAutoFit/>
          </a:bodyPr>
          <a:lstStyle/>
          <a:p>
            <a:pPr algn="ctr">
              <a:lnSpc>
                <a:spcPts val="4000"/>
              </a:lnSpc>
            </a:pPr>
            <a:r>
              <a:rPr lang="en-US" sz="3200" dirty="0">
                <a:solidFill>
                  <a:schemeClr val="bg1"/>
                </a:solidFill>
                <a:latin typeface="Kontrapunkt Bob Light" panose="02000000000000000000" pitchFamily="50" charset="0"/>
              </a:rPr>
              <a:t>The fish corrals in the City of </a:t>
            </a:r>
            <a:r>
              <a:rPr lang="en-US" sz="3200" dirty="0" err="1">
                <a:solidFill>
                  <a:schemeClr val="bg1"/>
                </a:solidFill>
                <a:latin typeface="Kontrapunkt Bob Light" panose="02000000000000000000" pitchFamily="50" charset="0"/>
              </a:rPr>
              <a:t>Victorias</a:t>
            </a:r>
            <a:r>
              <a:rPr lang="en-US" sz="3200" dirty="0">
                <a:solidFill>
                  <a:schemeClr val="bg1"/>
                </a:solidFill>
                <a:latin typeface="Kontrapunkt Bob Light" panose="02000000000000000000" pitchFamily="50" charset="0"/>
              </a:rPr>
              <a:t> were extracted using </a:t>
            </a:r>
            <a:r>
              <a:rPr lang="en-US" sz="3200" dirty="0" err="1">
                <a:solidFill>
                  <a:schemeClr val="bg1"/>
                </a:solidFill>
                <a:latin typeface="Kontrapunkt Bob Light" panose="02000000000000000000" pitchFamily="50" charset="0"/>
              </a:rPr>
              <a:t>LiDAR</a:t>
            </a:r>
            <a:r>
              <a:rPr lang="en-US" sz="3200" dirty="0">
                <a:solidFill>
                  <a:schemeClr val="bg1"/>
                </a:solidFill>
                <a:latin typeface="Kontrapunkt Bob Light" panose="02000000000000000000" pitchFamily="50" charset="0"/>
              </a:rPr>
              <a:t> data </a:t>
            </a:r>
            <a:r>
              <a:rPr lang="en-US" sz="3200" dirty="0" smtClean="0">
                <a:solidFill>
                  <a:schemeClr val="bg1"/>
                </a:solidFill>
                <a:latin typeface="Kontrapunkt Bob Light" panose="02000000000000000000" pitchFamily="50" charset="0"/>
              </a:rPr>
              <a:t>only, </a:t>
            </a:r>
            <a:r>
              <a:rPr lang="en-US" sz="3200" dirty="0">
                <a:solidFill>
                  <a:schemeClr val="bg1"/>
                </a:solidFill>
                <a:latin typeface="Kontrapunkt Bob Light" panose="02000000000000000000" pitchFamily="50" charset="0"/>
              </a:rPr>
              <a:t>with an accuracy of 100%. </a:t>
            </a:r>
            <a:endParaRPr lang="en-GB" sz="32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3677318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down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5"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Recommendation</a:t>
            </a:r>
            <a:endParaRPr lang="en-GB"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15</a:t>
            </a:r>
            <a:endParaRPr lang="en-GB" sz="1200" b="1" dirty="0"/>
          </a:p>
        </p:txBody>
      </p:sp>
      <p:grpSp>
        <p:nvGrpSpPr>
          <p:cNvPr id="73" name="Group 903"/>
          <p:cNvGrpSpPr/>
          <p:nvPr/>
        </p:nvGrpSpPr>
        <p:grpSpPr>
          <a:xfrm>
            <a:off x="3403536" y="2369409"/>
            <a:ext cx="2336929" cy="3433973"/>
            <a:chOff x="0" y="0"/>
            <a:chExt cx="4739010" cy="6963685"/>
          </a:xfrm>
        </p:grpSpPr>
        <p:sp>
          <p:nvSpPr>
            <p:cNvPr id="75" name="Shape 891"/>
            <p:cNvSpPr/>
            <p:nvPr/>
          </p:nvSpPr>
          <p:spPr>
            <a:xfrm>
              <a:off x="1606310" y="5742560"/>
              <a:ext cx="1512781" cy="258733"/>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1"/>
                    <a:pt x="20537" y="21600"/>
                    <a:pt x="19229" y="21600"/>
                  </a:cubicBezTo>
                  <a:lnTo>
                    <a:pt x="2370" y="21600"/>
                  </a:lnTo>
                  <a:cubicBezTo>
                    <a:pt x="1060" y="21600"/>
                    <a:pt x="0" y="16761"/>
                    <a:pt x="0" y="10801"/>
                  </a:cubicBezTo>
                  <a:lnTo>
                    <a:pt x="0" y="10801"/>
                  </a:lnTo>
                  <a:cubicBezTo>
                    <a:pt x="0" y="4831"/>
                    <a:pt x="1060" y="0"/>
                    <a:pt x="2370" y="0"/>
                  </a:cubicBezTo>
                  <a:lnTo>
                    <a:pt x="19229" y="0"/>
                  </a:lnTo>
                  <a:cubicBezTo>
                    <a:pt x="20537" y="0"/>
                    <a:pt x="21600" y="4831"/>
                    <a:pt x="21600" y="10801"/>
                  </a:cubicBezTo>
                  <a:cubicBezTo>
                    <a:pt x="21600" y="10801"/>
                    <a:pt x="21600" y="10801"/>
                    <a:pt x="21600" y="10801"/>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6" name="Shape 892"/>
            <p:cNvSpPr/>
            <p:nvPr/>
          </p:nvSpPr>
          <p:spPr>
            <a:xfrm>
              <a:off x="1606310" y="6063822"/>
              <a:ext cx="1512781" cy="258673"/>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67"/>
                    <a:pt x="20537" y="21600"/>
                    <a:pt x="19229" y="21600"/>
                  </a:cubicBezTo>
                  <a:lnTo>
                    <a:pt x="2370" y="21600"/>
                  </a:lnTo>
                  <a:cubicBezTo>
                    <a:pt x="1060" y="21600"/>
                    <a:pt x="0" y="16767"/>
                    <a:pt x="0" y="10797"/>
                  </a:cubicBezTo>
                  <a:lnTo>
                    <a:pt x="0" y="10797"/>
                  </a:lnTo>
                  <a:cubicBezTo>
                    <a:pt x="0" y="4837"/>
                    <a:pt x="1060" y="0"/>
                    <a:pt x="2370" y="0"/>
                  </a:cubicBezTo>
                  <a:lnTo>
                    <a:pt x="19229" y="0"/>
                  </a:lnTo>
                  <a:cubicBezTo>
                    <a:pt x="20537" y="0"/>
                    <a:pt x="21600" y="4837"/>
                    <a:pt x="21600" y="10797"/>
                  </a:cubicBezTo>
                  <a:cubicBezTo>
                    <a:pt x="21600" y="10797"/>
                    <a:pt x="21600" y="10797"/>
                    <a:pt x="21600" y="10797"/>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7" name="Shape 893"/>
            <p:cNvSpPr/>
            <p:nvPr/>
          </p:nvSpPr>
          <p:spPr>
            <a:xfrm>
              <a:off x="1606310" y="6385084"/>
              <a:ext cx="1512781" cy="25875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8"/>
                    <a:pt x="20537" y="21600"/>
                    <a:pt x="19229" y="21600"/>
                  </a:cubicBezTo>
                  <a:lnTo>
                    <a:pt x="2370" y="21600"/>
                  </a:lnTo>
                  <a:cubicBezTo>
                    <a:pt x="1060" y="21600"/>
                    <a:pt x="0" y="16768"/>
                    <a:pt x="0" y="10803"/>
                  </a:cubicBezTo>
                  <a:lnTo>
                    <a:pt x="0" y="10803"/>
                  </a:lnTo>
                  <a:cubicBezTo>
                    <a:pt x="0" y="4835"/>
                    <a:pt x="1060" y="0"/>
                    <a:pt x="2370" y="0"/>
                  </a:cubicBezTo>
                  <a:lnTo>
                    <a:pt x="19229" y="0"/>
                  </a:lnTo>
                  <a:cubicBezTo>
                    <a:pt x="20537" y="0"/>
                    <a:pt x="21600" y="4835"/>
                    <a:pt x="21600" y="10803"/>
                  </a:cubicBezTo>
                  <a:cubicBezTo>
                    <a:pt x="21600" y="10803"/>
                    <a:pt x="21600" y="10803"/>
                    <a:pt x="21600" y="10803"/>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8" name="Shape 894"/>
            <p:cNvSpPr/>
            <p:nvPr/>
          </p:nvSpPr>
          <p:spPr>
            <a:xfrm>
              <a:off x="1927572" y="6706346"/>
              <a:ext cx="858647" cy="2573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32"/>
                    <a:pt x="16764" y="21600"/>
                    <a:pt x="10800" y="21600"/>
                  </a:cubicBezTo>
                  <a:cubicBezTo>
                    <a:pt x="4836" y="21600"/>
                    <a:pt x="0" y="11932"/>
                    <a:pt x="0" y="0"/>
                  </a:cubicBezTo>
                  <a:cubicBezTo>
                    <a:pt x="0" y="0"/>
                    <a:pt x="21600" y="0"/>
                    <a:pt x="21600" y="0"/>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9" name="Shape 895"/>
            <p:cNvSpPr/>
            <p:nvPr/>
          </p:nvSpPr>
          <p:spPr>
            <a:xfrm>
              <a:off x="2369308" y="0"/>
              <a:ext cx="1782941" cy="1363718"/>
            </a:xfrm>
            <a:custGeom>
              <a:avLst/>
              <a:gdLst/>
              <a:ahLst/>
              <a:cxnLst>
                <a:cxn ang="0">
                  <a:pos x="wd2" y="hd2"/>
                </a:cxn>
                <a:cxn ang="5400000">
                  <a:pos x="wd2" y="hd2"/>
                </a:cxn>
                <a:cxn ang="10800000">
                  <a:pos x="wd2" y="hd2"/>
                </a:cxn>
                <a:cxn ang="16200000">
                  <a:pos x="wd2" y="hd2"/>
                </a:cxn>
              </a:cxnLst>
              <a:rect l="0" t="0" r="r" b="b"/>
              <a:pathLst>
                <a:path w="21600" h="21600" extrusionOk="0">
                  <a:moveTo>
                    <a:pt x="15120" y="21600"/>
                  </a:moveTo>
                  <a:lnTo>
                    <a:pt x="21600" y="13130"/>
                  </a:lnTo>
                  <a:cubicBezTo>
                    <a:pt x="16394" y="5131"/>
                    <a:pt x="8655" y="44"/>
                    <a:pt x="0" y="0"/>
                  </a:cubicBezTo>
                  <a:lnTo>
                    <a:pt x="0" y="11904"/>
                  </a:lnTo>
                  <a:cubicBezTo>
                    <a:pt x="6131" y="11949"/>
                    <a:pt x="11585" y="15738"/>
                    <a:pt x="15120" y="21600"/>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0" name="Shape 896"/>
            <p:cNvSpPr/>
            <p:nvPr/>
          </p:nvSpPr>
          <p:spPr>
            <a:xfrm>
              <a:off x="3654356" y="843313"/>
              <a:ext cx="1084655" cy="1778118"/>
            </a:xfrm>
            <a:custGeom>
              <a:avLst/>
              <a:gdLst/>
              <a:ahLst/>
              <a:cxnLst>
                <a:cxn ang="0">
                  <a:pos x="wd2" y="hd2"/>
                </a:cxn>
                <a:cxn ang="5400000">
                  <a:pos x="wd2" y="hd2"/>
                </a:cxn>
                <a:cxn ang="10800000">
                  <a:pos x="wd2" y="hd2"/>
                </a:cxn>
                <a:cxn ang="16200000">
                  <a:pos x="wd2" y="hd2"/>
                </a:cxn>
              </a:cxnLst>
              <a:rect l="0" t="0" r="r" b="b"/>
              <a:pathLst>
                <a:path w="21600" h="21600" extrusionOk="0">
                  <a:moveTo>
                    <a:pt x="6638" y="18341"/>
                  </a:moveTo>
                  <a:cubicBezTo>
                    <a:pt x="6638" y="19447"/>
                    <a:pt x="6452" y="20533"/>
                    <a:pt x="6159" y="21600"/>
                  </a:cubicBezTo>
                  <a:lnTo>
                    <a:pt x="21289" y="21600"/>
                  </a:lnTo>
                  <a:cubicBezTo>
                    <a:pt x="21489" y="20529"/>
                    <a:pt x="21600" y="19443"/>
                    <a:pt x="21600" y="18341"/>
                  </a:cubicBezTo>
                  <a:cubicBezTo>
                    <a:pt x="21600" y="11357"/>
                    <a:pt x="17487" y="4963"/>
                    <a:pt x="10670" y="0"/>
                  </a:cubicBezTo>
                  <a:lnTo>
                    <a:pt x="0" y="6509"/>
                  </a:lnTo>
                  <a:cubicBezTo>
                    <a:pt x="4145" y="9791"/>
                    <a:pt x="6638" y="13887"/>
                    <a:pt x="6638" y="18341"/>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1" name="Shape 897"/>
            <p:cNvSpPr/>
            <p:nvPr/>
          </p:nvSpPr>
          <p:spPr>
            <a:xfrm>
              <a:off x="843313" y="3654356"/>
              <a:ext cx="1512153" cy="2022009"/>
            </a:xfrm>
            <a:custGeom>
              <a:avLst/>
              <a:gdLst/>
              <a:ahLst/>
              <a:cxnLst>
                <a:cxn ang="0">
                  <a:pos x="wd2" y="hd2"/>
                </a:cxn>
                <a:cxn ang="5400000">
                  <a:pos x="wd2" y="hd2"/>
                </a:cxn>
                <a:cxn ang="10800000">
                  <a:pos x="wd2" y="hd2"/>
                </a:cxn>
                <a:cxn ang="16200000">
                  <a:pos x="wd2" y="hd2"/>
                </a:cxn>
              </a:cxnLst>
              <a:rect l="0" t="0" r="r" b="b"/>
              <a:pathLst>
                <a:path w="21600" h="21600" extrusionOk="0">
                  <a:moveTo>
                    <a:pt x="18588" y="13574"/>
                  </a:moveTo>
                  <a:cubicBezTo>
                    <a:pt x="17948" y="11856"/>
                    <a:pt x="17059" y="9576"/>
                    <a:pt x="15198" y="7334"/>
                  </a:cubicBezTo>
                  <a:cubicBezTo>
                    <a:pt x="12968" y="4648"/>
                    <a:pt x="10047" y="2019"/>
                    <a:pt x="7599" y="0"/>
                  </a:cubicBezTo>
                  <a:lnTo>
                    <a:pt x="0" y="5682"/>
                  </a:lnTo>
                  <a:cubicBezTo>
                    <a:pt x="1933" y="7296"/>
                    <a:pt x="4325" y="9453"/>
                    <a:pt x="6080" y="11567"/>
                  </a:cubicBezTo>
                  <a:cubicBezTo>
                    <a:pt x="9530" y="15723"/>
                    <a:pt x="7805" y="21600"/>
                    <a:pt x="15789" y="21600"/>
                  </a:cubicBezTo>
                  <a:lnTo>
                    <a:pt x="20867" y="21600"/>
                  </a:lnTo>
                  <a:lnTo>
                    <a:pt x="21600" y="21600"/>
                  </a:lnTo>
                  <a:lnTo>
                    <a:pt x="21600" y="13574"/>
                  </a:lnTo>
                  <a:cubicBezTo>
                    <a:pt x="21600" y="13574"/>
                    <a:pt x="18588" y="13574"/>
                    <a:pt x="18588" y="13574"/>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2" name="Shape 898"/>
            <p:cNvSpPr/>
            <p:nvPr/>
          </p:nvSpPr>
          <p:spPr>
            <a:xfrm>
              <a:off x="0" y="843313"/>
              <a:ext cx="1085320" cy="1778885"/>
            </a:xfrm>
            <a:custGeom>
              <a:avLst/>
              <a:gdLst/>
              <a:ahLst/>
              <a:cxnLst>
                <a:cxn ang="0">
                  <a:pos x="wd2" y="hd2"/>
                </a:cxn>
                <a:cxn ang="5400000">
                  <a:pos x="wd2" y="hd2"/>
                </a:cxn>
                <a:cxn ang="10800000">
                  <a:pos x="wd2" y="hd2"/>
                </a:cxn>
                <a:cxn ang="16200000">
                  <a:pos x="wd2" y="hd2"/>
                </a:cxn>
              </a:cxnLst>
              <a:rect l="0" t="0" r="r" b="b"/>
              <a:pathLst>
                <a:path w="21600" h="21600" extrusionOk="0">
                  <a:moveTo>
                    <a:pt x="14953" y="18343"/>
                  </a:moveTo>
                  <a:cubicBezTo>
                    <a:pt x="14953" y="13886"/>
                    <a:pt x="17449" y="9788"/>
                    <a:pt x="21600" y="6503"/>
                  </a:cubicBezTo>
                  <a:lnTo>
                    <a:pt x="10939" y="0"/>
                  </a:lnTo>
                  <a:cubicBezTo>
                    <a:pt x="4115" y="4963"/>
                    <a:pt x="0" y="11358"/>
                    <a:pt x="0" y="18343"/>
                  </a:cubicBezTo>
                  <a:cubicBezTo>
                    <a:pt x="0" y="19446"/>
                    <a:pt x="135" y="20529"/>
                    <a:pt x="333" y="21600"/>
                  </a:cubicBezTo>
                  <a:lnTo>
                    <a:pt x="15421" y="21600"/>
                  </a:lnTo>
                  <a:cubicBezTo>
                    <a:pt x="15125" y="20531"/>
                    <a:pt x="14953" y="19443"/>
                    <a:pt x="14953" y="18343"/>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3" name="Shape 899"/>
            <p:cNvSpPr/>
            <p:nvPr/>
          </p:nvSpPr>
          <p:spPr>
            <a:xfrm>
              <a:off x="2369308" y="3654356"/>
              <a:ext cx="1512033" cy="2023888"/>
            </a:xfrm>
            <a:custGeom>
              <a:avLst/>
              <a:gdLst/>
              <a:ahLst/>
              <a:cxnLst>
                <a:cxn ang="0">
                  <a:pos x="wd2" y="hd2"/>
                </a:cxn>
                <a:cxn ang="5400000">
                  <a:pos x="wd2" y="hd2"/>
                </a:cxn>
                <a:cxn ang="10800000">
                  <a:pos x="wd2" y="hd2"/>
                </a:cxn>
                <a:cxn ang="16200000">
                  <a:pos x="wd2" y="hd2"/>
                </a:cxn>
              </a:cxnLst>
              <a:rect l="0" t="0" r="r" b="b"/>
              <a:pathLst>
                <a:path w="21600" h="21600" extrusionOk="0">
                  <a:moveTo>
                    <a:pt x="6375" y="7348"/>
                  </a:moveTo>
                  <a:cubicBezTo>
                    <a:pt x="4515" y="9587"/>
                    <a:pt x="3626" y="11865"/>
                    <a:pt x="2985" y="13581"/>
                  </a:cubicBezTo>
                  <a:lnTo>
                    <a:pt x="0" y="13581"/>
                  </a:lnTo>
                  <a:lnTo>
                    <a:pt x="0" y="21600"/>
                  </a:lnTo>
                  <a:lnTo>
                    <a:pt x="706" y="21600"/>
                  </a:lnTo>
                  <a:lnTo>
                    <a:pt x="5785" y="21600"/>
                  </a:lnTo>
                  <a:cubicBezTo>
                    <a:pt x="13769" y="21600"/>
                    <a:pt x="12044" y="15729"/>
                    <a:pt x="15494" y="11576"/>
                  </a:cubicBezTo>
                  <a:cubicBezTo>
                    <a:pt x="17259" y="9453"/>
                    <a:pt x="19663" y="7293"/>
                    <a:pt x="21600" y="5679"/>
                  </a:cubicBezTo>
                  <a:lnTo>
                    <a:pt x="13999" y="0"/>
                  </a:lnTo>
                  <a:cubicBezTo>
                    <a:pt x="11583" y="1991"/>
                    <a:pt x="8621" y="4644"/>
                    <a:pt x="6375" y="7348"/>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4" name="Shape 900"/>
            <p:cNvSpPr/>
            <p:nvPr/>
          </p:nvSpPr>
          <p:spPr>
            <a:xfrm>
              <a:off x="0" y="2650412"/>
              <a:ext cx="1331797" cy="1515467"/>
            </a:xfrm>
            <a:custGeom>
              <a:avLst/>
              <a:gdLst/>
              <a:ahLst/>
              <a:cxnLst>
                <a:cxn ang="0">
                  <a:pos x="wd2" y="hd2"/>
                </a:cxn>
                <a:cxn ang="5400000">
                  <a:pos x="wd2" y="hd2"/>
                </a:cxn>
                <a:cxn ang="10800000">
                  <a:pos x="wd2" y="hd2"/>
                </a:cxn>
                <a:cxn ang="16200000">
                  <a:pos x="wd2" y="hd2"/>
                </a:cxn>
              </a:cxnLst>
              <a:rect l="0" t="0" r="r" b="b"/>
              <a:pathLst>
                <a:path w="21600" h="21600" extrusionOk="0">
                  <a:moveTo>
                    <a:pt x="20102" y="12599"/>
                  </a:moveTo>
                  <a:cubicBezTo>
                    <a:pt x="19990" y="12493"/>
                    <a:pt x="19875" y="12390"/>
                    <a:pt x="19755" y="12288"/>
                  </a:cubicBezTo>
                  <a:cubicBezTo>
                    <a:pt x="19378" y="11966"/>
                    <a:pt x="19011" y="11641"/>
                    <a:pt x="18658" y="11302"/>
                  </a:cubicBezTo>
                  <a:cubicBezTo>
                    <a:pt x="18607" y="11250"/>
                    <a:pt x="18556" y="11200"/>
                    <a:pt x="18501" y="11146"/>
                  </a:cubicBezTo>
                  <a:cubicBezTo>
                    <a:pt x="15274" y="7984"/>
                    <a:pt x="13144" y="4124"/>
                    <a:pt x="12293" y="0"/>
                  </a:cubicBezTo>
                  <a:lnTo>
                    <a:pt x="0" y="0"/>
                  </a:lnTo>
                  <a:cubicBezTo>
                    <a:pt x="967" y="6986"/>
                    <a:pt x="4348" y="13315"/>
                    <a:pt x="9430" y="18297"/>
                  </a:cubicBezTo>
                  <a:lnTo>
                    <a:pt x="9409" y="18295"/>
                  </a:lnTo>
                  <a:cubicBezTo>
                    <a:pt x="9409" y="18295"/>
                    <a:pt x="9467" y="18348"/>
                    <a:pt x="9553" y="18421"/>
                  </a:cubicBezTo>
                  <a:cubicBezTo>
                    <a:pt x="10100" y="18951"/>
                    <a:pt x="10671" y="19461"/>
                    <a:pt x="11253" y="19960"/>
                  </a:cubicBezTo>
                  <a:cubicBezTo>
                    <a:pt x="11755" y="20425"/>
                    <a:pt x="12344" y="20987"/>
                    <a:pt x="12973" y="21600"/>
                  </a:cubicBezTo>
                  <a:lnTo>
                    <a:pt x="21600" y="14020"/>
                  </a:lnTo>
                  <a:cubicBezTo>
                    <a:pt x="21079" y="13518"/>
                    <a:pt x="20572" y="13035"/>
                    <a:pt x="20102" y="12599"/>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5" name="Shape 901"/>
            <p:cNvSpPr/>
            <p:nvPr/>
          </p:nvSpPr>
          <p:spPr>
            <a:xfrm>
              <a:off x="3373252" y="2650412"/>
              <a:ext cx="1333560" cy="151368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286" y="0"/>
                  </a:lnTo>
                  <a:cubicBezTo>
                    <a:pt x="8324" y="4739"/>
                    <a:pt x="5707" y="9071"/>
                    <a:pt x="1643" y="12475"/>
                  </a:cubicBezTo>
                  <a:cubicBezTo>
                    <a:pt x="1474" y="12615"/>
                    <a:pt x="1310" y="12760"/>
                    <a:pt x="1150" y="12910"/>
                  </a:cubicBezTo>
                  <a:cubicBezTo>
                    <a:pt x="784" y="13254"/>
                    <a:pt x="398" y="13620"/>
                    <a:pt x="0" y="14008"/>
                  </a:cubicBezTo>
                  <a:lnTo>
                    <a:pt x="8617" y="21600"/>
                  </a:lnTo>
                  <a:cubicBezTo>
                    <a:pt x="9120" y="21108"/>
                    <a:pt x="9602" y="20644"/>
                    <a:pt x="10026" y="20247"/>
                  </a:cubicBezTo>
                  <a:cubicBezTo>
                    <a:pt x="16276" y="15014"/>
                    <a:pt x="20505" y="7935"/>
                    <a:pt x="21600" y="0"/>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86" name="Shape 902"/>
            <p:cNvSpPr/>
            <p:nvPr/>
          </p:nvSpPr>
          <p:spPr>
            <a:xfrm>
              <a:off x="562208" y="0"/>
              <a:ext cx="1782082" cy="1362774"/>
            </a:xfrm>
            <a:custGeom>
              <a:avLst/>
              <a:gdLst/>
              <a:ahLst/>
              <a:cxnLst>
                <a:cxn ang="0">
                  <a:pos x="wd2" y="hd2"/>
                </a:cxn>
                <a:cxn ang="5400000">
                  <a:pos x="wd2" y="hd2"/>
                </a:cxn>
                <a:cxn ang="10800000">
                  <a:pos x="wd2" y="hd2"/>
                </a:cxn>
                <a:cxn ang="16200000">
                  <a:pos x="wd2" y="hd2"/>
                </a:cxn>
              </a:cxnLst>
              <a:rect l="0" t="0" r="r" b="b"/>
              <a:pathLst>
                <a:path w="21600" h="21600" extrusionOk="0">
                  <a:moveTo>
                    <a:pt x="21600" y="11912"/>
                  </a:moveTo>
                  <a:lnTo>
                    <a:pt x="21600" y="0"/>
                  </a:lnTo>
                  <a:cubicBezTo>
                    <a:pt x="12947" y="44"/>
                    <a:pt x="5207" y="5129"/>
                    <a:pt x="0" y="13124"/>
                  </a:cubicBezTo>
                  <a:lnTo>
                    <a:pt x="6482" y="21600"/>
                  </a:lnTo>
                  <a:cubicBezTo>
                    <a:pt x="10017" y="15741"/>
                    <a:pt x="15472" y="11960"/>
                    <a:pt x="21600" y="11912"/>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37" name="Group 918"/>
          <p:cNvGrpSpPr/>
          <p:nvPr/>
        </p:nvGrpSpPr>
        <p:grpSpPr>
          <a:xfrm>
            <a:off x="4195650" y="5207802"/>
            <a:ext cx="745991" cy="602166"/>
            <a:chOff x="0" y="6"/>
            <a:chExt cx="1512780" cy="1221120"/>
          </a:xfrm>
        </p:grpSpPr>
        <p:sp>
          <p:nvSpPr>
            <p:cNvPr id="69" name="Shape 914"/>
            <p:cNvSpPr/>
            <p:nvPr/>
          </p:nvSpPr>
          <p:spPr>
            <a:xfrm>
              <a:off x="0" y="6"/>
              <a:ext cx="1512780" cy="258733"/>
            </a:xfrm>
            <a:custGeom>
              <a:avLst/>
              <a:gdLst/>
              <a:ahLst/>
              <a:cxnLst>
                <a:cxn ang="0">
                  <a:pos x="wd2" y="hd2"/>
                </a:cxn>
                <a:cxn ang="5400000">
                  <a:pos x="wd2" y="hd2"/>
                </a:cxn>
                <a:cxn ang="10800000">
                  <a:pos x="wd2" y="hd2"/>
                </a:cxn>
                <a:cxn ang="16200000">
                  <a:pos x="wd2" y="hd2"/>
                </a:cxn>
              </a:cxnLst>
              <a:rect l="0" t="0" r="r" b="b"/>
              <a:pathLst>
                <a:path w="21600" h="21600" extrusionOk="0">
                  <a:moveTo>
                    <a:pt x="21600" y="10801"/>
                  </a:moveTo>
                  <a:cubicBezTo>
                    <a:pt x="21600" y="16761"/>
                    <a:pt x="20537" y="21600"/>
                    <a:pt x="19229" y="21600"/>
                  </a:cubicBezTo>
                  <a:lnTo>
                    <a:pt x="2370" y="21600"/>
                  </a:lnTo>
                  <a:cubicBezTo>
                    <a:pt x="1060" y="21600"/>
                    <a:pt x="0" y="16761"/>
                    <a:pt x="0" y="10801"/>
                  </a:cubicBezTo>
                  <a:lnTo>
                    <a:pt x="0" y="10801"/>
                  </a:lnTo>
                  <a:cubicBezTo>
                    <a:pt x="0" y="4831"/>
                    <a:pt x="1060" y="0"/>
                    <a:pt x="2370" y="0"/>
                  </a:cubicBezTo>
                  <a:lnTo>
                    <a:pt x="19229" y="0"/>
                  </a:lnTo>
                  <a:cubicBezTo>
                    <a:pt x="20537" y="0"/>
                    <a:pt x="21600" y="4831"/>
                    <a:pt x="21600" y="10801"/>
                  </a:cubicBezTo>
                  <a:cubicBezTo>
                    <a:pt x="21600" y="10801"/>
                    <a:pt x="21600" y="10801"/>
                    <a:pt x="21600" y="10801"/>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0" name="Shape 915"/>
            <p:cNvSpPr/>
            <p:nvPr/>
          </p:nvSpPr>
          <p:spPr>
            <a:xfrm>
              <a:off x="0" y="321262"/>
              <a:ext cx="1512780" cy="258673"/>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67"/>
                    <a:pt x="20537" y="21600"/>
                    <a:pt x="19229" y="21600"/>
                  </a:cubicBezTo>
                  <a:lnTo>
                    <a:pt x="2370" y="21600"/>
                  </a:lnTo>
                  <a:cubicBezTo>
                    <a:pt x="1060" y="21600"/>
                    <a:pt x="0" y="16767"/>
                    <a:pt x="0" y="10797"/>
                  </a:cubicBezTo>
                  <a:lnTo>
                    <a:pt x="0" y="10797"/>
                  </a:lnTo>
                  <a:cubicBezTo>
                    <a:pt x="0" y="4837"/>
                    <a:pt x="1060" y="0"/>
                    <a:pt x="2370" y="0"/>
                  </a:cubicBezTo>
                  <a:lnTo>
                    <a:pt x="19229" y="0"/>
                  </a:lnTo>
                  <a:cubicBezTo>
                    <a:pt x="20537" y="0"/>
                    <a:pt x="21600" y="4837"/>
                    <a:pt x="21600" y="10797"/>
                  </a:cubicBezTo>
                  <a:cubicBezTo>
                    <a:pt x="21600" y="10797"/>
                    <a:pt x="21600" y="10797"/>
                    <a:pt x="21600" y="1079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1" name="Shape 916"/>
            <p:cNvSpPr/>
            <p:nvPr/>
          </p:nvSpPr>
          <p:spPr>
            <a:xfrm>
              <a:off x="0" y="642524"/>
              <a:ext cx="1512780" cy="258753"/>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8"/>
                    <a:pt x="20537" y="21600"/>
                    <a:pt x="19229" y="21600"/>
                  </a:cubicBezTo>
                  <a:lnTo>
                    <a:pt x="2370" y="21600"/>
                  </a:lnTo>
                  <a:cubicBezTo>
                    <a:pt x="1060" y="21600"/>
                    <a:pt x="0" y="16768"/>
                    <a:pt x="0" y="10803"/>
                  </a:cubicBezTo>
                  <a:lnTo>
                    <a:pt x="0" y="10803"/>
                  </a:lnTo>
                  <a:cubicBezTo>
                    <a:pt x="0" y="4835"/>
                    <a:pt x="1060" y="0"/>
                    <a:pt x="2370" y="0"/>
                  </a:cubicBezTo>
                  <a:lnTo>
                    <a:pt x="19229" y="0"/>
                  </a:lnTo>
                  <a:cubicBezTo>
                    <a:pt x="20537" y="0"/>
                    <a:pt x="21600" y="4835"/>
                    <a:pt x="21600" y="10803"/>
                  </a:cubicBezTo>
                  <a:cubicBezTo>
                    <a:pt x="21600" y="10803"/>
                    <a:pt x="21600" y="10803"/>
                    <a:pt x="21600" y="1080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72" name="Shape 917"/>
            <p:cNvSpPr/>
            <p:nvPr/>
          </p:nvSpPr>
          <p:spPr>
            <a:xfrm>
              <a:off x="321262" y="963786"/>
              <a:ext cx="858646" cy="25734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1600" y="11932"/>
                    <a:pt x="16764" y="21600"/>
                    <a:pt x="10800" y="21600"/>
                  </a:cubicBezTo>
                  <a:cubicBezTo>
                    <a:pt x="4836" y="21600"/>
                    <a:pt x="0" y="11932"/>
                    <a:pt x="0" y="0"/>
                  </a:cubicBezTo>
                  <a:cubicBezTo>
                    <a:pt x="0" y="0"/>
                    <a:pt x="21600" y="0"/>
                    <a:pt x="2160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38" name="Group 921"/>
          <p:cNvGrpSpPr/>
          <p:nvPr/>
        </p:nvGrpSpPr>
        <p:grpSpPr>
          <a:xfrm>
            <a:off x="4571903" y="2369409"/>
            <a:ext cx="1168561" cy="1292695"/>
            <a:chOff x="0" y="0"/>
            <a:chExt cx="2369701" cy="2621430"/>
          </a:xfrm>
        </p:grpSpPr>
        <p:sp>
          <p:nvSpPr>
            <p:cNvPr id="59" name="Shape 919"/>
            <p:cNvSpPr/>
            <p:nvPr/>
          </p:nvSpPr>
          <p:spPr>
            <a:xfrm>
              <a:off x="0" y="0"/>
              <a:ext cx="1782941" cy="1363718"/>
            </a:xfrm>
            <a:custGeom>
              <a:avLst/>
              <a:gdLst/>
              <a:ahLst/>
              <a:cxnLst>
                <a:cxn ang="0">
                  <a:pos x="wd2" y="hd2"/>
                </a:cxn>
                <a:cxn ang="5400000">
                  <a:pos x="wd2" y="hd2"/>
                </a:cxn>
                <a:cxn ang="10800000">
                  <a:pos x="wd2" y="hd2"/>
                </a:cxn>
                <a:cxn ang="16200000">
                  <a:pos x="wd2" y="hd2"/>
                </a:cxn>
              </a:cxnLst>
              <a:rect l="0" t="0" r="r" b="b"/>
              <a:pathLst>
                <a:path w="21600" h="21600" extrusionOk="0">
                  <a:moveTo>
                    <a:pt x="15120" y="21600"/>
                  </a:moveTo>
                  <a:lnTo>
                    <a:pt x="21600" y="13130"/>
                  </a:lnTo>
                  <a:cubicBezTo>
                    <a:pt x="16394" y="5131"/>
                    <a:pt x="8655" y="44"/>
                    <a:pt x="0" y="0"/>
                  </a:cubicBezTo>
                  <a:lnTo>
                    <a:pt x="0" y="11904"/>
                  </a:lnTo>
                  <a:cubicBezTo>
                    <a:pt x="6131" y="11949"/>
                    <a:pt x="11585" y="15738"/>
                    <a:pt x="15120"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68" name="Shape 920"/>
            <p:cNvSpPr/>
            <p:nvPr/>
          </p:nvSpPr>
          <p:spPr>
            <a:xfrm>
              <a:off x="1285048" y="843313"/>
              <a:ext cx="1084654" cy="1778118"/>
            </a:xfrm>
            <a:custGeom>
              <a:avLst/>
              <a:gdLst/>
              <a:ahLst/>
              <a:cxnLst>
                <a:cxn ang="0">
                  <a:pos x="wd2" y="hd2"/>
                </a:cxn>
                <a:cxn ang="5400000">
                  <a:pos x="wd2" y="hd2"/>
                </a:cxn>
                <a:cxn ang="10800000">
                  <a:pos x="wd2" y="hd2"/>
                </a:cxn>
                <a:cxn ang="16200000">
                  <a:pos x="wd2" y="hd2"/>
                </a:cxn>
              </a:cxnLst>
              <a:rect l="0" t="0" r="r" b="b"/>
              <a:pathLst>
                <a:path w="21600" h="21600" extrusionOk="0">
                  <a:moveTo>
                    <a:pt x="6638" y="18341"/>
                  </a:moveTo>
                  <a:cubicBezTo>
                    <a:pt x="6638" y="19447"/>
                    <a:pt x="6452" y="20533"/>
                    <a:pt x="6159" y="21600"/>
                  </a:cubicBezTo>
                  <a:lnTo>
                    <a:pt x="21289" y="21600"/>
                  </a:lnTo>
                  <a:cubicBezTo>
                    <a:pt x="21489" y="20529"/>
                    <a:pt x="21600" y="19443"/>
                    <a:pt x="21600" y="18341"/>
                  </a:cubicBezTo>
                  <a:cubicBezTo>
                    <a:pt x="21600" y="11357"/>
                    <a:pt x="17487" y="4963"/>
                    <a:pt x="10670" y="0"/>
                  </a:cubicBezTo>
                  <a:lnTo>
                    <a:pt x="0" y="6509"/>
                  </a:lnTo>
                  <a:cubicBezTo>
                    <a:pt x="4145" y="9791"/>
                    <a:pt x="6638" y="13887"/>
                    <a:pt x="6638" y="18341"/>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39" name="Group 924"/>
          <p:cNvGrpSpPr/>
          <p:nvPr/>
        </p:nvGrpSpPr>
        <p:grpSpPr>
          <a:xfrm>
            <a:off x="3403535" y="3676397"/>
            <a:ext cx="1161542" cy="1492176"/>
            <a:chOff x="-2" y="2"/>
            <a:chExt cx="2355468" cy="3025953"/>
          </a:xfrm>
        </p:grpSpPr>
        <p:sp>
          <p:nvSpPr>
            <p:cNvPr id="57" name="Shape 922"/>
            <p:cNvSpPr/>
            <p:nvPr/>
          </p:nvSpPr>
          <p:spPr>
            <a:xfrm>
              <a:off x="843312" y="1003945"/>
              <a:ext cx="1512154" cy="2022010"/>
            </a:xfrm>
            <a:custGeom>
              <a:avLst/>
              <a:gdLst/>
              <a:ahLst/>
              <a:cxnLst>
                <a:cxn ang="0">
                  <a:pos x="wd2" y="hd2"/>
                </a:cxn>
                <a:cxn ang="5400000">
                  <a:pos x="wd2" y="hd2"/>
                </a:cxn>
                <a:cxn ang="10800000">
                  <a:pos x="wd2" y="hd2"/>
                </a:cxn>
                <a:cxn ang="16200000">
                  <a:pos x="wd2" y="hd2"/>
                </a:cxn>
              </a:cxnLst>
              <a:rect l="0" t="0" r="r" b="b"/>
              <a:pathLst>
                <a:path w="21600" h="21600" extrusionOk="0">
                  <a:moveTo>
                    <a:pt x="18588" y="13574"/>
                  </a:moveTo>
                  <a:cubicBezTo>
                    <a:pt x="17948" y="11856"/>
                    <a:pt x="17059" y="9576"/>
                    <a:pt x="15198" y="7334"/>
                  </a:cubicBezTo>
                  <a:cubicBezTo>
                    <a:pt x="12968" y="4648"/>
                    <a:pt x="10047" y="2019"/>
                    <a:pt x="7599" y="0"/>
                  </a:cubicBezTo>
                  <a:lnTo>
                    <a:pt x="0" y="5682"/>
                  </a:lnTo>
                  <a:cubicBezTo>
                    <a:pt x="1933" y="7296"/>
                    <a:pt x="4325" y="9453"/>
                    <a:pt x="6080" y="11567"/>
                  </a:cubicBezTo>
                  <a:cubicBezTo>
                    <a:pt x="9530" y="15723"/>
                    <a:pt x="7805" y="21600"/>
                    <a:pt x="15789" y="21600"/>
                  </a:cubicBezTo>
                  <a:lnTo>
                    <a:pt x="20867" y="21600"/>
                  </a:lnTo>
                  <a:lnTo>
                    <a:pt x="21600" y="21600"/>
                  </a:lnTo>
                  <a:lnTo>
                    <a:pt x="21600" y="13574"/>
                  </a:lnTo>
                  <a:cubicBezTo>
                    <a:pt x="21600" y="13574"/>
                    <a:pt x="18588" y="13574"/>
                    <a:pt x="18588" y="13574"/>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58" name="Shape 923"/>
            <p:cNvSpPr/>
            <p:nvPr/>
          </p:nvSpPr>
          <p:spPr>
            <a:xfrm>
              <a:off x="-2" y="2"/>
              <a:ext cx="1331798" cy="1515465"/>
            </a:xfrm>
            <a:custGeom>
              <a:avLst/>
              <a:gdLst/>
              <a:ahLst/>
              <a:cxnLst>
                <a:cxn ang="0">
                  <a:pos x="wd2" y="hd2"/>
                </a:cxn>
                <a:cxn ang="5400000">
                  <a:pos x="wd2" y="hd2"/>
                </a:cxn>
                <a:cxn ang="10800000">
                  <a:pos x="wd2" y="hd2"/>
                </a:cxn>
                <a:cxn ang="16200000">
                  <a:pos x="wd2" y="hd2"/>
                </a:cxn>
              </a:cxnLst>
              <a:rect l="0" t="0" r="r" b="b"/>
              <a:pathLst>
                <a:path w="21600" h="21600" extrusionOk="0">
                  <a:moveTo>
                    <a:pt x="20102" y="12599"/>
                  </a:moveTo>
                  <a:cubicBezTo>
                    <a:pt x="19990" y="12493"/>
                    <a:pt x="19875" y="12390"/>
                    <a:pt x="19755" y="12288"/>
                  </a:cubicBezTo>
                  <a:cubicBezTo>
                    <a:pt x="19378" y="11966"/>
                    <a:pt x="19011" y="11641"/>
                    <a:pt x="18658" y="11302"/>
                  </a:cubicBezTo>
                  <a:cubicBezTo>
                    <a:pt x="18607" y="11250"/>
                    <a:pt x="18556" y="11200"/>
                    <a:pt x="18501" y="11146"/>
                  </a:cubicBezTo>
                  <a:cubicBezTo>
                    <a:pt x="15274" y="7984"/>
                    <a:pt x="13144" y="4124"/>
                    <a:pt x="12293" y="0"/>
                  </a:cubicBezTo>
                  <a:lnTo>
                    <a:pt x="0" y="0"/>
                  </a:lnTo>
                  <a:cubicBezTo>
                    <a:pt x="967" y="6986"/>
                    <a:pt x="4348" y="13315"/>
                    <a:pt x="9430" y="18297"/>
                  </a:cubicBezTo>
                  <a:lnTo>
                    <a:pt x="9409" y="18295"/>
                  </a:lnTo>
                  <a:cubicBezTo>
                    <a:pt x="9409" y="18295"/>
                    <a:pt x="9467" y="18348"/>
                    <a:pt x="9553" y="18421"/>
                  </a:cubicBezTo>
                  <a:cubicBezTo>
                    <a:pt x="10100" y="18951"/>
                    <a:pt x="10671" y="19461"/>
                    <a:pt x="11253" y="19960"/>
                  </a:cubicBezTo>
                  <a:cubicBezTo>
                    <a:pt x="11755" y="20425"/>
                    <a:pt x="12344" y="20987"/>
                    <a:pt x="12973" y="21600"/>
                  </a:cubicBezTo>
                  <a:lnTo>
                    <a:pt x="21600" y="14020"/>
                  </a:lnTo>
                  <a:cubicBezTo>
                    <a:pt x="21079" y="13518"/>
                    <a:pt x="20572" y="13035"/>
                    <a:pt x="20102" y="125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44" name="Group 927"/>
          <p:cNvGrpSpPr/>
          <p:nvPr/>
        </p:nvGrpSpPr>
        <p:grpSpPr>
          <a:xfrm>
            <a:off x="4571902" y="3676396"/>
            <a:ext cx="1152685" cy="1493103"/>
            <a:chOff x="-2" y="0"/>
            <a:chExt cx="2337505" cy="3027833"/>
          </a:xfrm>
        </p:grpSpPr>
        <p:sp>
          <p:nvSpPr>
            <p:cNvPr id="55" name="Shape 925"/>
            <p:cNvSpPr/>
            <p:nvPr/>
          </p:nvSpPr>
          <p:spPr>
            <a:xfrm>
              <a:off x="-2" y="1003944"/>
              <a:ext cx="1512033" cy="2023889"/>
            </a:xfrm>
            <a:custGeom>
              <a:avLst/>
              <a:gdLst/>
              <a:ahLst/>
              <a:cxnLst>
                <a:cxn ang="0">
                  <a:pos x="wd2" y="hd2"/>
                </a:cxn>
                <a:cxn ang="5400000">
                  <a:pos x="wd2" y="hd2"/>
                </a:cxn>
                <a:cxn ang="10800000">
                  <a:pos x="wd2" y="hd2"/>
                </a:cxn>
                <a:cxn ang="16200000">
                  <a:pos x="wd2" y="hd2"/>
                </a:cxn>
              </a:cxnLst>
              <a:rect l="0" t="0" r="r" b="b"/>
              <a:pathLst>
                <a:path w="21600" h="21600" extrusionOk="0">
                  <a:moveTo>
                    <a:pt x="6375" y="7348"/>
                  </a:moveTo>
                  <a:cubicBezTo>
                    <a:pt x="4515" y="9587"/>
                    <a:pt x="3626" y="11865"/>
                    <a:pt x="2985" y="13581"/>
                  </a:cubicBezTo>
                  <a:lnTo>
                    <a:pt x="0" y="13581"/>
                  </a:lnTo>
                  <a:lnTo>
                    <a:pt x="0" y="21600"/>
                  </a:lnTo>
                  <a:lnTo>
                    <a:pt x="706" y="21600"/>
                  </a:lnTo>
                  <a:lnTo>
                    <a:pt x="5785" y="21600"/>
                  </a:lnTo>
                  <a:cubicBezTo>
                    <a:pt x="13769" y="21600"/>
                    <a:pt x="12044" y="15729"/>
                    <a:pt x="15494" y="11576"/>
                  </a:cubicBezTo>
                  <a:cubicBezTo>
                    <a:pt x="17259" y="9453"/>
                    <a:pt x="19663" y="7293"/>
                    <a:pt x="21600" y="5679"/>
                  </a:cubicBezTo>
                  <a:lnTo>
                    <a:pt x="13999" y="0"/>
                  </a:lnTo>
                  <a:cubicBezTo>
                    <a:pt x="11583" y="1991"/>
                    <a:pt x="8621" y="4644"/>
                    <a:pt x="6375" y="7348"/>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56" name="Shape 926"/>
            <p:cNvSpPr/>
            <p:nvPr/>
          </p:nvSpPr>
          <p:spPr>
            <a:xfrm>
              <a:off x="1003944" y="0"/>
              <a:ext cx="1333559" cy="15136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286" y="0"/>
                  </a:lnTo>
                  <a:cubicBezTo>
                    <a:pt x="8324" y="4739"/>
                    <a:pt x="5707" y="9071"/>
                    <a:pt x="1643" y="12475"/>
                  </a:cubicBezTo>
                  <a:cubicBezTo>
                    <a:pt x="1474" y="12615"/>
                    <a:pt x="1310" y="12760"/>
                    <a:pt x="1150" y="12910"/>
                  </a:cubicBezTo>
                  <a:cubicBezTo>
                    <a:pt x="784" y="13254"/>
                    <a:pt x="398" y="13620"/>
                    <a:pt x="0" y="14008"/>
                  </a:cubicBezTo>
                  <a:lnTo>
                    <a:pt x="8617" y="21600"/>
                  </a:lnTo>
                  <a:cubicBezTo>
                    <a:pt x="9120" y="21108"/>
                    <a:pt x="9602" y="20644"/>
                    <a:pt x="10026" y="20247"/>
                  </a:cubicBezTo>
                  <a:cubicBezTo>
                    <a:pt x="16276" y="15014"/>
                    <a:pt x="20505" y="7935"/>
                    <a:pt x="21600"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grpSp>
        <p:nvGrpSpPr>
          <p:cNvPr id="45" name="Group 930"/>
          <p:cNvGrpSpPr/>
          <p:nvPr/>
        </p:nvGrpSpPr>
        <p:grpSpPr>
          <a:xfrm>
            <a:off x="3403536" y="2369409"/>
            <a:ext cx="1156030" cy="1293074"/>
            <a:chOff x="0" y="0"/>
            <a:chExt cx="2344290" cy="2622197"/>
          </a:xfrm>
        </p:grpSpPr>
        <p:sp>
          <p:nvSpPr>
            <p:cNvPr id="53" name="Shape 928"/>
            <p:cNvSpPr/>
            <p:nvPr/>
          </p:nvSpPr>
          <p:spPr>
            <a:xfrm>
              <a:off x="0" y="843313"/>
              <a:ext cx="1085320" cy="1778885"/>
            </a:xfrm>
            <a:custGeom>
              <a:avLst/>
              <a:gdLst/>
              <a:ahLst/>
              <a:cxnLst>
                <a:cxn ang="0">
                  <a:pos x="wd2" y="hd2"/>
                </a:cxn>
                <a:cxn ang="5400000">
                  <a:pos x="wd2" y="hd2"/>
                </a:cxn>
                <a:cxn ang="10800000">
                  <a:pos x="wd2" y="hd2"/>
                </a:cxn>
                <a:cxn ang="16200000">
                  <a:pos x="wd2" y="hd2"/>
                </a:cxn>
              </a:cxnLst>
              <a:rect l="0" t="0" r="r" b="b"/>
              <a:pathLst>
                <a:path w="21600" h="21600" extrusionOk="0">
                  <a:moveTo>
                    <a:pt x="14953" y="18343"/>
                  </a:moveTo>
                  <a:cubicBezTo>
                    <a:pt x="14953" y="13886"/>
                    <a:pt x="17449" y="9788"/>
                    <a:pt x="21600" y="6503"/>
                  </a:cubicBezTo>
                  <a:lnTo>
                    <a:pt x="10939" y="0"/>
                  </a:lnTo>
                  <a:cubicBezTo>
                    <a:pt x="4115" y="4963"/>
                    <a:pt x="0" y="11358"/>
                    <a:pt x="0" y="18343"/>
                  </a:cubicBezTo>
                  <a:cubicBezTo>
                    <a:pt x="0" y="19446"/>
                    <a:pt x="135" y="20529"/>
                    <a:pt x="333" y="21600"/>
                  </a:cubicBezTo>
                  <a:lnTo>
                    <a:pt x="15421" y="21600"/>
                  </a:lnTo>
                  <a:cubicBezTo>
                    <a:pt x="15125" y="20531"/>
                    <a:pt x="14953" y="19443"/>
                    <a:pt x="14953" y="1834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sp>
          <p:nvSpPr>
            <p:cNvPr id="54" name="Shape 929"/>
            <p:cNvSpPr/>
            <p:nvPr/>
          </p:nvSpPr>
          <p:spPr>
            <a:xfrm>
              <a:off x="562208" y="0"/>
              <a:ext cx="1782083" cy="1362774"/>
            </a:xfrm>
            <a:custGeom>
              <a:avLst/>
              <a:gdLst/>
              <a:ahLst/>
              <a:cxnLst>
                <a:cxn ang="0">
                  <a:pos x="wd2" y="hd2"/>
                </a:cxn>
                <a:cxn ang="5400000">
                  <a:pos x="wd2" y="hd2"/>
                </a:cxn>
                <a:cxn ang="10800000">
                  <a:pos x="wd2" y="hd2"/>
                </a:cxn>
                <a:cxn ang="16200000">
                  <a:pos x="wd2" y="hd2"/>
                </a:cxn>
              </a:cxnLst>
              <a:rect l="0" t="0" r="r" b="b"/>
              <a:pathLst>
                <a:path w="21600" h="21600" extrusionOk="0">
                  <a:moveTo>
                    <a:pt x="21600" y="11912"/>
                  </a:moveTo>
                  <a:lnTo>
                    <a:pt x="21600" y="0"/>
                  </a:lnTo>
                  <a:cubicBezTo>
                    <a:pt x="12947" y="44"/>
                    <a:pt x="5207" y="5129"/>
                    <a:pt x="0" y="13124"/>
                  </a:cubicBezTo>
                  <a:lnTo>
                    <a:pt x="6482" y="21600"/>
                  </a:lnTo>
                  <a:cubicBezTo>
                    <a:pt x="10017" y="15741"/>
                    <a:pt x="15472" y="11960"/>
                    <a:pt x="21600" y="1191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p>
          </p:txBody>
        </p:sp>
      </p:grpSp>
      <p:sp>
        <p:nvSpPr>
          <p:cNvPr id="87" name="TextBox 86"/>
          <p:cNvSpPr txBox="1"/>
          <p:nvPr/>
        </p:nvSpPr>
        <p:spPr>
          <a:xfrm>
            <a:off x="6085129" y="2475697"/>
            <a:ext cx="2098168" cy="1600438"/>
          </a:xfrm>
          <a:prstGeom prst="rect">
            <a:avLst/>
          </a:prstGeom>
          <a:noFill/>
        </p:spPr>
        <p:txBody>
          <a:bodyPr wrap="square" lIns="0" tIns="0" rIns="0" bIns="0" rtlCol="0">
            <a:spAutoFit/>
          </a:bodyPr>
          <a:lstStyle/>
          <a:p>
            <a:r>
              <a:rPr lang="en-US" sz="1300" dirty="0">
                <a:solidFill>
                  <a:schemeClr val="bg1">
                    <a:lumMod val="50000"/>
                  </a:schemeClr>
                </a:solidFill>
                <a:latin typeface="Aller Light" panose="02000503000000020004" pitchFamily="2" charset="0"/>
              </a:rPr>
              <a:t>T</a:t>
            </a:r>
            <a:r>
              <a:rPr lang="en-US" sz="1300" dirty="0" smtClean="0">
                <a:solidFill>
                  <a:schemeClr val="bg1">
                    <a:lumMod val="50000"/>
                  </a:schemeClr>
                </a:solidFill>
                <a:latin typeface="Aller Light" panose="02000503000000020004" pitchFamily="2" charset="0"/>
              </a:rPr>
              <a:t>he </a:t>
            </a:r>
            <a:r>
              <a:rPr lang="en-US" sz="1300" dirty="0">
                <a:solidFill>
                  <a:schemeClr val="bg1">
                    <a:lumMod val="50000"/>
                  </a:schemeClr>
                </a:solidFill>
                <a:latin typeface="Aller Light" panose="02000503000000020004" pitchFamily="2" charset="0"/>
              </a:rPr>
              <a:t>leader </a:t>
            </a:r>
            <a:r>
              <a:rPr lang="en-US" sz="1300" dirty="0" smtClean="0">
                <a:solidFill>
                  <a:schemeClr val="bg1">
                    <a:lumMod val="50000"/>
                  </a:schemeClr>
                </a:solidFill>
                <a:latin typeface="Aller Light" panose="02000503000000020004" pitchFamily="2" charset="0"/>
              </a:rPr>
              <a:t>was </a:t>
            </a:r>
            <a:r>
              <a:rPr lang="en-US" sz="1300" dirty="0">
                <a:solidFill>
                  <a:schemeClr val="bg1">
                    <a:lumMod val="50000"/>
                  </a:schemeClr>
                </a:solidFill>
                <a:latin typeface="Aller Light" panose="02000503000000020004" pitchFamily="2" charset="0"/>
              </a:rPr>
              <a:t>not fully extracted, only the playground and the bunt were extracted. This might be due to the fact that the leader is basically shorter than the playground or the </a:t>
            </a:r>
            <a:r>
              <a:rPr lang="en-US" sz="1300" dirty="0" smtClean="0">
                <a:solidFill>
                  <a:schemeClr val="bg1">
                    <a:lumMod val="50000"/>
                  </a:schemeClr>
                </a:solidFill>
                <a:latin typeface="Aller Light" panose="02000503000000020004" pitchFamily="2" charset="0"/>
              </a:rPr>
              <a:t>bunt.</a:t>
            </a:r>
            <a:endParaRPr lang="en-GB" sz="1300" dirty="0">
              <a:solidFill>
                <a:schemeClr val="bg1">
                  <a:lumMod val="50000"/>
                </a:schemeClr>
              </a:solidFill>
              <a:latin typeface="Aller Light" panose="02000503000000020004" pitchFamily="2" charset="0"/>
            </a:endParaRPr>
          </a:p>
        </p:txBody>
      </p:sp>
      <p:sp>
        <p:nvSpPr>
          <p:cNvPr id="88" name="Text Placeholder 2"/>
          <p:cNvSpPr>
            <a:spLocks noGrp="1"/>
          </p:cNvSpPr>
          <p:nvPr>
            <p:ph type="body" sz="quarter" idx="11"/>
          </p:nvPr>
        </p:nvSpPr>
        <p:spPr>
          <a:xfrm>
            <a:off x="5866054" y="2196426"/>
            <a:ext cx="2181385" cy="295275"/>
          </a:xfrm>
          <a:noFill/>
        </p:spPr>
        <p:txBody>
          <a:bodyPr anchor="ctr">
            <a:normAutofit/>
          </a:bodyPr>
          <a:lstStyle/>
          <a:p>
            <a:r>
              <a:rPr lang="en-GB" sz="1200" dirty="0" err="1" smtClean="0"/>
              <a:t>Unextracted</a:t>
            </a:r>
            <a:r>
              <a:rPr lang="en-GB" sz="1200" dirty="0" smtClean="0"/>
              <a:t> Leader</a:t>
            </a:r>
            <a:endParaRPr lang="en-GB" sz="1200" dirty="0"/>
          </a:p>
        </p:txBody>
      </p:sp>
      <p:sp>
        <p:nvSpPr>
          <p:cNvPr id="89" name="TextBox 88"/>
          <p:cNvSpPr txBox="1"/>
          <p:nvPr/>
        </p:nvSpPr>
        <p:spPr>
          <a:xfrm>
            <a:off x="5730104" y="4787173"/>
            <a:ext cx="2224225" cy="1000274"/>
          </a:xfrm>
          <a:prstGeom prst="rect">
            <a:avLst/>
          </a:prstGeom>
          <a:noFill/>
        </p:spPr>
        <p:txBody>
          <a:bodyPr wrap="square" lIns="0" tIns="0" rIns="0" bIns="0" rtlCol="0">
            <a:spAutoFit/>
          </a:bodyPr>
          <a:lstStyle/>
          <a:p>
            <a:r>
              <a:rPr lang="en-US" sz="1300" dirty="0">
                <a:solidFill>
                  <a:schemeClr val="bg1">
                    <a:lumMod val="50000"/>
                  </a:schemeClr>
                </a:solidFill>
                <a:latin typeface="Aller Light" panose="02000503000000020004" pitchFamily="2" charset="0"/>
              </a:rPr>
              <a:t>Using the extracted features in the different cities and municipalities, we can learn how to strategically position these fish corrals</a:t>
            </a:r>
            <a:endParaRPr lang="en-GB" sz="1300" dirty="0">
              <a:solidFill>
                <a:schemeClr val="bg1">
                  <a:lumMod val="50000"/>
                </a:schemeClr>
              </a:solidFill>
              <a:latin typeface="Aller Light" panose="02000503000000020004" pitchFamily="2" charset="0"/>
            </a:endParaRPr>
          </a:p>
        </p:txBody>
      </p:sp>
      <p:sp>
        <p:nvSpPr>
          <p:cNvPr id="90" name="Text Placeholder 2"/>
          <p:cNvSpPr>
            <a:spLocks noGrp="1"/>
          </p:cNvSpPr>
          <p:nvPr>
            <p:ph type="body" sz="quarter" idx="11"/>
          </p:nvPr>
        </p:nvSpPr>
        <p:spPr>
          <a:xfrm>
            <a:off x="6105989" y="4507902"/>
            <a:ext cx="2084233" cy="295275"/>
          </a:xfrm>
          <a:noFill/>
        </p:spPr>
        <p:txBody>
          <a:bodyPr anchor="ctr">
            <a:normAutofit/>
          </a:bodyPr>
          <a:lstStyle/>
          <a:p>
            <a:r>
              <a:rPr lang="en-GB" sz="1200" dirty="0" smtClean="0"/>
              <a:t>Future Implications</a:t>
            </a:r>
            <a:endParaRPr lang="en-GB" sz="1200" dirty="0"/>
          </a:p>
        </p:txBody>
      </p:sp>
      <p:sp>
        <p:nvSpPr>
          <p:cNvPr id="91" name="TextBox 90"/>
          <p:cNvSpPr txBox="1"/>
          <p:nvPr/>
        </p:nvSpPr>
        <p:spPr>
          <a:xfrm>
            <a:off x="700081" y="4787173"/>
            <a:ext cx="2739935" cy="1000274"/>
          </a:xfrm>
          <a:prstGeom prst="rect">
            <a:avLst/>
          </a:prstGeom>
          <a:noFill/>
        </p:spPr>
        <p:txBody>
          <a:bodyPr wrap="square" lIns="0" tIns="0" rIns="0" bIns="0" rtlCol="0">
            <a:spAutoFit/>
          </a:bodyPr>
          <a:lstStyle/>
          <a:p>
            <a:pPr algn="r"/>
            <a:r>
              <a:rPr lang="en-US" sz="1300" dirty="0" smtClean="0">
                <a:solidFill>
                  <a:schemeClr val="bg1">
                    <a:lumMod val="50000"/>
                  </a:schemeClr>
                </a:solidFill>
                <a:latin typeface="Aller Light" panose="02000503000000020004" pitchFamily="2" charset="0"/>
              </a:rPr>
              <a:t>The </a:t>
            </a:r>
            <a:r>
              <a:rPr lang="en-US" sz="1300" dirty="0">
                <a:solidFill>
                  <a:schemeClr val="bg1">
                    <a:lumMod val="50000"/>
                  </a:schemeClr>
                </a:solidFill>
                <a:latin typeface="Aller Light" panose="02000503000000020004" pitchFamily="2" charset="0"/>
              </a:rPr>
              <a:t>extraction of the fish corrals are height-based only which means that submerged fish corrals will not be detected unless the orthographic photo will be added in the workflow</a:t>
            </a:r>
            <a:endParaRPr lang="en-GB" sz="1300" dirty="0">
              <a:solidFill>
                <a:schemeClr val="bg1">
                  <a:lumMod val="50000"/>
                </a:schemeClr>
              </a:solidFill>
              <a:latin typeface="Aller Light" panose="02000503000000020004" pitchFamily="2" charset="0"/>
            </a:endParaRPr>
          </a:p>
        </p:txBody>
      </p:sp>
      <p:sp>
        <p:nvSpPr>
          <p:cNvPr id="92" name="Text Placeholder 2"/>
          <p:cNvSpPr>
            <a:spLocks noGrp="1"/>
          </p:cNvSpPr>
          <p:nvPr>
            <p:ph type="body" sz="quarter" idx="11"/>
          </p:nvPr>
        </p:nvSpPr>
        <p:spPr>
          <a:xfrm>
            <a:off x="1355784" y="4507902"/>
            <a:ext cx="1732906" cy="295275"/>
          </a:xfrm>
          <a:noFill/>
        </p:spPr>
        <p:txBody>
          <a:bodyPr anchor="ctr">
            <a:normAutofit/>
          </a:bodyPr>
          <a:lstStyle/>
          <a:p>
            <a:pPr algn="r"/>
            <a:r>
              <a:rPr lang="en-GB" sz="1200" dirty="0" smtClean="0"/>
              <a:t>Using Ortho</a:t>
            </a:r>
            <a:endParaRPr lang="en-GB" sz="1200" dirty="0"/>
          </a:p>
        </p:txBody>
      </p:sp>
      <p:sp>
        <p:nvSpPr>
          <p:cNvPr id="93" name="TextBox 92"/>
          <p:cNvSpPr txBox="1"/>
          <p:nvPr/>
        </p:nvSpPr>
        <p:spPr>
          <a:xfrm>
            <a:off x="800100" y="2501771"/>
            <a:ext cx="2295336" cy="1000274"/>
          </a:xfrm>
          <a:prstGeom prst="rect">
            <a:avLst/>
          </a:prstGeom>
          <a:noFill/>
        </p:spPr>
        <p:txBody>
          <a:bodyPr wrap="square" lIns="0" tIns="0" rIns="0" bIns="0" rtlCol="0">
            <a:spAutoFit/>
          </a:bodyPr>
          <a:lstStyle/>
          <a:p>
            <a:pPr algn="r"/>
            <a:r>
              <a:rPr lang="en-US" sz="1300" dirty="0" smtClean="0">
                <a:solidFill>
                  <a:schemeClr val="bg1">
                    <a:lumMod val="50000"/>
                  </a:schemeClr>
                </a:solidFill>
                <a:latin typeface="Aller Light" panose="02000503000000020004" pitchFamily="2" charset="0"/>
              </a:rPr>
              <a:t>It </a:t>
            </a:r>
            <a:r>
              <a:rPr lang="en-US" sz="1300" dirty="0">
                <a:solidFill>
                  <a:schemeClr val="bg1">
                    <a:lumMod val="50000"/>
                  </a:schemeClr>
                </a:solidFill>
                <a:latin typeface="Aller Light" panose="02000503000000020004" pitchFamily="2" charset="0"/>
              </a:rPr>
              <a:t>might be harder to extract them when it comes to other municipalities or cities that has a more diverse set of aquaculture. </a:t>
            </a:r>
            <a:endParaRPr lang="en-GB" sz="1300" dirty="0">
              <a:solidFill>
                <a:schemeClr val="bg1">
                  <a:lumMod val="50000"/>
                </a:schemeClr>
              </a:solidFill>
              <a:latin typeface="Aller Light" panose="02000503000000020004" pitchFamily="2" charset="0"/>
            </a:endParaRPr>
          </a:p>
        </p:txBody>
      </p:sp>
      <p:sp>
        <p:nvSpPr>
          <p:cNvPr id="94" name="Text Placeholder 2"/>
          <p:cNvSpPr>
            <a:spLocks noGrp="1"/>
          </p:cNvSpPr>
          <p:nvPr>
            <p:ph type="body" sz="quarter" idx="11"/>
          </p:nvPr>
        </p:nvSpPr>
        <p:spPr>
          <a:xfrm>
            <a:off x="1011204" y="2222500"/>
            <a:ext cx="2327584" cy="295275"/>
          </a:xfrm>
          <a:noFill/>
        </p:spPr>
        <p:txBody>
          <a:bodyPr anchor="ctr">
            <a:normAutofit/>
          </a:bodyPr>
          <a:lstStyle/>
          <a:p>
            <a:pPr algn="r"/>
            <a:r>
              <a:rPr lang="en-GB" sz="1200" dirty="0" smtClean="0"/>
              <a:t>Replication</a:t>
            </a:r>
            <a:endParaRPr lang="en-GB" sz="1200" dirty="0"/>
          </a:p>
        </p:txBody>
      </p:sp>
      <p:sp>
        <p:nvSpPr>
          <p:cNvPr id="46" name="TextBox 45"/>
          <p:cNvSpPr txBox="1"/>
          <p:nvPr/>
        </p:nvSpPr>
        <p:spPr>
          <a:xfrm>
            <a:off x="2478536" y="1333097"/>
            <a:ext cx="4201134" cy="246221"/>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Areas for Improvement</a:t>
            </a:r>
            <a:endParaRPr lang="en-GB" sz="1000" dirty="0">
              <a:solidFill>
                <a:schemeClr val="bg1">
                  <a:lumMod val="50000"/>
                </a:schemeClr>
              </a:solidFill>
              <a:latin typeface="Kontrapunkt Bob Light" panose="02000000000000000000" pitchFamily="50" charset="0"/>
            </a:endParaRPr>
          </a:p>
        </p:txBody>
      </p:sp>
      <p:pic>
        <p:nvPicPr>
          <p:cNvPr id="2" name="Picture 1"/>
          <p:cNvPicPr>
            <a:picLocks noChangeAspect="1"/>
          </p:cNvPicPr>
          <p:nvPr/>
        </p:nvPicPr>
        <p:blipFill rotWithShape="1">
          <a:blip r:embed="rId3"/>
          <a:srcRect l="20547" t="24329" r="21877" b="25869"/>
          <a:stretch/>
        </p:blipFill>
        <p:spPr>
          <a:xfrm>
            <a:off x="3875314" y="2843415"/>
            <a:ext cx="1401375" cy="1411911"/>
          </a:xfrm>
          <a:prstGeom prst="ellipse">
            <a:avLst/>
          </a:prstGeom>
          <a:ln w="63500" cap="rnd">
            <a:noFill/>
          </a:ln>
          <a:effectLst/>
        </p:spPr>
      </p:pic>
    </p:spTree>
    <p:extLst>
      <p:ext uri="{BB962C8B-B14F-4D97-AF65-F5344CB8AC3E}">
        <p14:creationId xmlns:p14="http://schemas.microsoft.com/office/powerpoint/2010/main" val="127428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2000"/>
                            </p:stCondLst>
                            <p:childTnLst>
                              <p:par>
                                <p:cTn id="17" presetID="53" presetClass="entr" presetSubtype="16"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fltVal val="0"/>
                                          </p:val>
                                        </p:tav>
                                        <p:tav tm="100000">
                                          <p:val>
                                            <p:strVal val="#ppt_w"/>
                                          </p:val>
                                        </p:tav>
                                      </p:tavLst>
                                    </p:anim>
                                    <p:anim calcmode="lin" valueType="num">
                                      <p:cBhvr>
                                        <p:cTn id="20" dur="500" fill="hold"/>
                                        <p:tgtEl>
                                          <p:spTgt spid="2"/>
                                        </p:tgtEl>
                                        <p:attrNameLst>
                                          <p:attrName>ppt_h</p:attrName>
                                        </p:attrNameLst>
                                      </p:cBhvr>
                                      <p:tavLst>
                                        <p:tav tm="0">
                                          <p:val>
                                            <p:fltVal val="0"/>
                                          </p:val>
                                        </p:tav>
                                        <p:tav tm="100000">
                                          <p:val>
                                            <p:strVal val="#ppt_h"/>
                                          </p:val>
                                        </p:tav>
                                      </p:tavLst>
                                    </p:anim>
                                    <p:animEffect transition="in" filter="fade">
                                      <p:cBhvr>
                                        <p:cTn id="21" dur="500"/>
                                        <p:tgtEl>
                                          <p:spTgt spid="2"/>
                                        </p:tgtEl>
                                      </p:cBhvr>
                                    </p:animEffect>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92">
                                            <p:txEl>
                                              <p:pRg st="0" end="0"/>
                                            </p:txEl>
                                          </p:spTgt>
                                        </p:tgtEl>
                                        <p:attrNameLst>
                                          <p:attrName>style.visibility</p:attrName>
                                        </p:attrNameLst>
                                      </p:cBhvr>
                                      <p:to>
                                        <p:strVal val="visible"/>
                                      </p:to>
                                    </p:set>
                                    <p:animEffect transition="in" filter="wipe(right)">
                                      <p:cBhvr>
                                        <p:cTn id="29" dur="500"/>
                                        <p:tgtEl>
                                          <p:spTgt spid="92">
                                            <p:txEl>
                                              <p:pRg st="0" end="0"/>
                                            </p:txEl>
                                          </p:spTgt>
                                        </p:tgtEl>
                                      </p:cBhvr>
                                    </p:animEffect>
                                  </p:childTnLst>
                                </p:cTn>
                              </p:par>
                            </p:childTnLst>
                          </p:cTn>
                        </p:par>
                        <p:par>
                          <p:cTn id="30" fill="hold">
                            <p:stCondLst>
                              <p:cond delay="3500"/>
                            </p:stCondLst>
                            <p:childTnLst>
                              <p:par>
                                <p:cTn id="31" presetID="18" presetClass="entr" presetSubtype="12" fill="hold" grpId="0" nodeType="after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strips(downLeft)">
                                      <p:cBhvr>
                                        <p:cTn id="33" dur="500"/>
                                        <p:tgtEl>
                                          <p:spTgt spid="91"/>
                                        </p:tgtEl>
                                      </p:cBhvr>
                                    </p:animEffect>
                                  </p:childTnLst>
                                </p:cTn>
                              </p:par>
                            </p:childTnLst>
                          </p:cTn>
                        </p:par>
                        <p:par>
                          <p:cTn id="34" fill="hold">
                            <p:stCondLst>
                              <p:cond delay="4000"/>
                            </p:stCondLst>
                            <p:childTnLst>
                              <p:par>
                                <p:cTn id="35" presetID="10" presetClass="entr" presetSubtype="0"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500"/>
                                        <p:tgtEl>
                                          <p:spTgt spid="45"/>
                                        </p:tgtEl>
                                      </p:cBhvr>
                                    </p:animEffect>
                                  </p:childTnLst>
                                </p:cTn>
                              </p:par>
                            </p:childTnLst>
                          </p:cTn>
                        </p:par>
                        <p:par>
                          <p:cTn id="38" fill="hold">
                            <p:stCondLst>
                              <p:cond delay="4500"/>
                            </p:stCondLst>
                            <p:childTnLst>
                              <p:par>
                                <p:cTn id="39" presetID="22" presetClass="entr" presetSubtype="2" fill="hold" grpId="0" nodeType="afterEffect">
                                  <p:stCondLst>
                                    <p:cond delay="0"/>
                                  </p:stCondLst>
                                  <p:childTnLst>
                                    <p:set>
                                      <p:cBhvr>
                                        <p:cTn id="40" dur="1" fill="hold">
                                          <p:stCondLst>
                                            <p:cond delay="0"/>
                                          </p:stCondLst>
                                        </p:cTn>
                                        <p:tgtEl>
                                          <p:spTgt spid="94">
                                            <p:txEl>
                                              <p:pRg st="0" end="0"/>
                                            </p:txEl>
                                          </p:spTgt>
                                        </p:tgtEl>
                                        <p:attrNameLst>
                                          <p:attrName>style.visibility</p:attrName>
                                        </p:attrNameLst>
                                      </p:cBhvr>
                                      <p:to>
                                        <p:strVal val="visible"/>
                                      </p:to>
                                    </p:set>
                                    <p:animEffect transition="in" filter="wipe(right)">
                                      <p:cBhvr>
                                        <p:cTn id="41" dur="500"/>
                                        <p:tgtEl>
                                          <p:spTgt spid="94">
                                            <p:txEl>
                                              <p:pRg st="0" end="0"/>
                                            </p:txEl>
                                          </p:spTgt>
                                        </p:tgtEl>
                                      </p:cBhvr>
                                    </p:animEffect>
                                  </p:childTnLst>
                                </p:cTn>
                              </p:par>
                            </p:childTnLst>
                          </p:cTn>
                        </p:par>
                        <p:par>
                          <p:cTn id="42" fill="hold">
                            <p:stCondLst>
                              <p:cond delay="5000"/>
                            </p:stCondLst>
                            <p:childTnLst>
                              <p:par>
                                <p:cTn id="43" presetID="18" presetClass="entr" presetSubtype="12" fill="hold" grpId="0" nodeType="afterEffect">
                                  <p:stCondLst>
                                    <p:cond delay="0"/>
                                  </p:stCondLst>
                                  <p:childTnLst>
                                    <p:set>
                                      <p:cBhvr>
                                        <p:cTn id="44" dur="1" fill="hold">
                                          <p:stCondLst>
                                            <p:cond delay="0"/>
                                          </p:stCondLst>
                                        </p:cTn>
                                        <p:tgtEl>
                                          <p:spTgt spid="93"/>
                                        </p:tgtEl>
                                        <p:attrNameLst>
                                          <p:attrName>style.visibility</p:attrName>
                                        </p:attrNameLst>
                                      </p:cBhvr>
                                      <p:to>
                                        <p:strVal val="visible"/>
                                      </p:to>
                                    </p:set>
                                    <p:animEffect transition="in" filter="strips(downLeft)">
                                      <p:cBhvr>
                                        <p:cTn id="45" dur="500"/>
                                        <p:tgtEl>
                                          <p:spTgt spid="93"/>
                                        </p:tgtEl>
                                      </p:cBhvr>
                                    </p:animEffect>
                                  </p:childTnLst>
                                </p:cTn>
                              </p:par>
                            </p:childTnLst>
                          </p:cTn>
                        </p:par>
                        <p:par>
                          <p:cTn id="46" fill="hold">
                            <p:stCondLst>
                              <p:cond delay="5500"/>
                            </p:stCondLst>
                            <p:childTnLst>
                              <p:par>
                                <p:cTn id="47" presetID="10" presetClass="entr" presetSubtype="0" fill="hold"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par>
                          <p:cTn id="50" fill="hold">
                            <p:stCondLst>
                              <p:cond delay="6000"/>
                            </p:stCondLst>
                            <p:childTnLst>
                              <p:par>
                                <p:cTn id="51" presetID="22" presetClass="entr" presetSubtype="8" fill="hold" grpId="0" nodeType="afterEffect">
                                  <p:stCondLst>
                                    <p:cond delay="0"/>
                                  </p:stCondLst>
                                  <p:childTnLst>
                                    <p:set>
                                      <p:cBhvr>
                                        <p:cTn id="52" dur="1" fill="hold">
                                          <p:stCondLst>
                                            <p:cond delay="0"/>
                                          </p:stCondLst>
                                        </p:cTn>
                                        <p:tgtEl>
                                          <p:spTgt spid="88">
                                            <p:txEl>
                                              <p:pRg st="0" end="0"/>
                                            </p:txEl>
                                          </p:spTgt>
                                        </p:tgtEl>
                                        <p:attrNameLst>
                                          <p:attrName>style.visibility</p:attrName>
                                        </p:attrNameLst>
                                      </p:cBhvr>
                                      <p:to>
                                        <p:strVal val="visible"/>
                                      </p:to>
                                    </p:set>
                                    <p:animEffect transition="in" filter="wipe(left)">
                                      <p:cBhvr>
                                        <p:cTn id="53" dur="500"/>
                                        <p:tgtEl>
                                          <p:spTgt spid="88">
                                            <p:txEl>
                                              <p:pRg st="0" end="0"/>
                                            </p:txEl>
                                          </p:spTgt>
                                        </p:tgtEl>
                                      </p:cBhvr>
                                    </p:animEffect>
                                  </p:childTnLst>
                                </p:cTn>
                              </p:par>
                            </p:childTnLst>
                          </p:cTn>
                        </p:par>
                        <p:par>
                          <p:cTn id="54" fill="hold">
                            <p:stCondLst>
                              <p:cond delay="6500"/>
                            </p:stCondLst>
                            <p:childTnLst>
                              <p:par>
                                <p:cTn id="55" presetID="18" presetClass="entr" presetSubtype="6" fill="hold" grpId="0" nodeType="after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strips(downRight)">
                                      <p:cBhvr>
                                        <p:cTn id="57" dur="500"/>
                                        <p:tgtEl>
                                          <p:spTgt spid="87"/>
                                        </p:tgtEl>
                                      </p:cBhvr>
                                    </p:animEffect>
                                  </p:childTnLst>
                                </p:cTn>
                              </p:par>
                            </p:childTnLst>
                          </p:cTn>
                        </p:par>
                        <p:par>
                          <p:cTn id="58" fill="hold">
                            <p:stCondLst>
                              <p:cond delay="7000"/>
                            </p:stCondLst>
                            <p:childTnLst>
                              <p:par>
                                <p:cTn id="59" presetID="10" presetClass="entr" presetSubtype="0"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fade">
                                      <p:cBhvr>
                                        <p:cTn id="61" dur="500"/>
                                        <p:tgtEl>
                                          <p:spTgt spid="44"/>
                                        </p:tgtEl>
                                      </p:cBhvr>
                                    </p:animEffect>
                                  </p:childTnLst>
                                </p:cTn>
                              </p:par>
                            </p:childTnLst>
                          </p:cTn>
                        </p:par>
                        <p:par>
                          <p:cTn id="62" fill="hold">
                            <p:stCondLst>
                              <p:cond delay="7500"/>
                            </p:stCondLst>
                            <p:childTnLst>
                              <p:par>
                                <p:cTn id="63" presetID="22" presetClass="entr" presetSubtype="8" fill="hold" grpId="0" nodeType="afterEffect">
                                  <p:stCondLst>
                                    <p:cond delay="0"/>
                                  </p:stCondLst>
                                  <p:childTnLst>
                                    <p:set>
                                      <p:cBhvr>
                                        <p:cTn id="64" dur="1" fill="hold">
                                          <p:stCondLst>
                                            <p:cond delay="0"/>
                                          </p:stCondLst>
                                        </p:cTn>
                                        <p:tgtEl>
                                          <p:spTgt spid="90">
                                            <p:txEl>
                                              <p:pRg st="0" end="0"/>
                                            </p:txEl>
                                          </p:spTgt>
                                        </p:tgtEl>
                                        <p:attrNameLst>
                                          <p:attrName>style.visibility</p:attrName>
                                        </p:attrNameLst>
                                      </p:cBhvr>
                                      <p:to>
                                        <p:strVal val="visible"/>
                                      </p:to>
                                    </p:set>
                                    <p:animEffect transition="in" filter="wipe(left)">
                                      <p:cBhvr>
                                        <p:cTn id="65" dur="500"/>
                                        <p:tgtEl>
                                          <p:spTgt spid="90">
                                            <p:txEl>
                                              <p:pRg st="0" end="0"/>
                                            </p:txEl>
                                          </p:spTgt>
                                        </p:tgtEl>
                                      </p:cBhvr>
                                    </p:animEffect>
                                  </p:childTnLst>
                                </p:cTn>
                              </p:par>
                            </p:childTnLst>
                          </p:cTn>
                        </p:par>
                        <p:par>
                          <p:cTn id="66" fill="hold">
                            <p:stCondLst>
                              <p:cond delay="8000"/>
                            </p:stCondLst>
                            <p:childTnLst>
                              <p:par>
                                <p:cTn id="67" presetID="18" presetClass="entr" presetSubtype="6" fill="hold" grpId="0" nodeType="afterEffect">
                                  <p:stCondLst>
                                    <p:cond delay="0"/>
                                  </p:stCondLst>
                                  <p:childTnLst>
                                    <p:set>
                                      <p:cBhvr>
                                        <p:cTn id="68" dur="1" fill="hold">
                                          <p:stCondLst>
                                            <p:cond delay="0"/>
                                          </p:stCondLst>
                                        </p:cTn>
                                        <p:tgtEl>
                                          <p:spTgt spid="89"/>
                                        </p:tgtEl>
                                        <p:attrNameLst>
                                          <p:attrName>style.visibility</p:attrName>
                                        </p:attrNameLst>
                                      </p:cBhvr>
                                      <p:to>
                                        <p:strVal val="visible"/>
                                      </p:to>
                                    </p:set>
                                    <p:animEffect transition="in" filter="strips(downRight)">
                                      <p:cBhvr>
                                        <p:cTn id="6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87" grpId="0"/>
      <p:bldP spid="88" grpId="0" build="p"/>
      <p:bldP spid="89" grpId="0"/>
      <p:bldP spid="90" grpId="0" build="p"/>
      <p:bldP spid="91" grpId="0"/>
      <p:bldP spid="92" grpId="0" build="p"/>
      <p:bldP spid="93" grpId="0"/>
      <p:bldP spid="94" grpId="0" build="p"/>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CO-AUTHORS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16</a:t>
            </a:r>
            <a:endParaRPr lang="en-GB" sz="1200" b="1" dirty="0"/>
          </a:p>
        </p:txBody>
      </p:sp>
      <p:sp>
        <p:nvSpPr>
          <p:cNvPr id="46" name="TextBox 45"/>
          <p:cNvSpPr txBox="1"/>
          <p:nvPr/>
        </p:nvSpPr>
        <p:spPr>
          <a:xfrm>
            <a:off x="2478536" y="1333097"/>
            <a:ext cx="4201134" cy="400110"/>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This study would not have been possible without the following people.</a:t>
            </a:r>
            <a:endParaRPr lang="en-GB" sz="1000" dirty="0">
              <a:solidFill>
                <a:schemeClr val="bg1">
                  <a:lumMod val="50000"/>
                </a:schemeClr>
              </a:solidFill>
              <a:latin typeface="Kontrapunkt Bob Light" panose="02000000000000000000" pitchFamily="50" charset="0"/>
            </a:endParaRPr>
          </a:p>
        </p:txBody>
      </p:sp>
      <p:sp>
        <p:nvSpPr>
          <p:cNvPr id="20" name="Text Placeholder 2"/>
          <p:cNvSpPr>
            <a:spLocks noGrp="1"/>
          </p:cNvSpPr>
          <p:nvPr>
            <p:ph type="body" sz="quarter" idx="11"/>
          </p:nvPr>
        </p:nvSpPr>
        <p:spPr>
          <a:xfrm>
            <a:off x="2378208" y="4474788"/>
            <a:ext cx="2013460" cy="261780"/>
          </a:xfrm>
          <a:noFill/>
        </p:spPr>
        <p:txBody>
          <a:bodyPr anchor="ctr">
            <a:noAutofit/>
          </a:bodyPr>
          <a:lstStyle/>
          <a:p>
            <a:pPr algn="ctr"/>
            <a:r>
              <a:rPr lang="en-GB" sz="1300" dirty="0" smtClean="0"/>
              <a:t>Ariadne </a:t>
            </a:r>
            <a:r>
              <a:rPr lang="en-GB" sz="1300" dirty="0" err="1" smtClean="0"/>
              <a:t>Pada</a:t>
            </a:r>
            <a:endParaRPr lang="en-GB" sz="1300" dirty="0"/>
          </a:p>
        </p:txBody>
      </p:sp>
      <p:sp>
        <p:nvSpPr>
          <p:cNvPr id="21" name="TextBox 20"/>
          <p:cNvSpPr txBox="1"/>
          <p:nvPr/>
        </p:nvSpPr>
        <p:spPr>
          <a:xfrm>
            <a:off x="2378208" y="5140863"/>
            <a:ext cx="2013460" cy="769441"/>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Currently taking up Master of Science in Environmental Science in the University of the Philippines. Head of Field Validation and Reporting.</a:t>
            </a:r>
            <a:endParaRPr lang="nl-NL" sz="1000" dirty="0">
              <a:solidFill>
                <a:schemeClr val="bg1">
                  <a:lumMod val="50000"/>
                </a:schemeClr>
              </a:solidFill>
              <a:latin typeface="Aller Light" panose="02000503000000020004" pitchFamily="2" charset="0"/>
            </a:endParaRPr>
          </a:p>
        </p:txBody>
      </p:sp>
      <p:sp>
        <p:nvSpPr>
          <p:cNvPr id="22" name="TextBox 21"/>
          <p:cNvSpPr txBox="1"/>
          <p:nvPr/>
        </p:nvSpPr>
        <p:spPr>
          <a:xfrm>
            <a:off x="2719715" y="4744475"/>
            <a:ext cx="1330446" cy="2769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Senior Science Research Specialist</a:t>
            </a:r>
            <a:endParaRPr lang="en-GB" sz="900" dirty="0">
              <a:solidFill>
                <a:schemeClr val="bg1">
                  <a:lumMod val="65000"/>
                </a:schemeClr>
              </a:solidFill>
              <a:latin typeface="Kontrapunkt Bob" panose="02000000000000000000" pitchFamily="50" charset="0"/>
            </a:endParaRPr>
          </a:p>
        </p:txBody>
      </p:sp>
      <p:sp>
        <p:nvSpPr>
          <p:cNvPr id="23" name="Text Placeholder 2"/>
          <p:cNvSpPr>
            <a:spLocks noGrp="1"/>
          </p:cNvSpPr>
          <p:nvPr>
            <p:ph type="body" sz="quarter" idx="11"/>
          </p:nvPr>
        </p:nvSpPr>
        <p:spPr>
          <a:xfrm>
            <a:off x="4669058" y="4483283"/>
            <a:ext cx="2013460" cy="261780"/>
          </a:xfrm>
          <a:noFill/>
        </p:spPr>
        <p:txBody>
          <a:bodyPr anchor="ctr">
            <a:noAutofit/>
          </a:bodyPr>
          <a:lstStyle/>
          <a:p>
            <a:pPr algn="ctr"/>
            <a:r>
              <a:rPr lang="en-GB" sz="1300" dirty="0" err="1" smtClean="0"/>
              <a:t>Enzo</a:t>
            </a:r>
            <a:r>
              <a:rPr lang="en-GB" sz="1300" dirty="0" smtClean="0"/>
              <a:t> </a:t>
            </a:r>
            <a:r>
              <a:rPr lang="en-GB" sz="1300" dirty="0" err="1" smtClean="0"/>
              <a:t>Campomanes</a:t>
            </a:r>
            <a:endParaRPr lang="en-GB" sz="1300" dirty="0"/>
          </a:p>
        </p:txBody>
      </p:sp>
      <p:sp>
        <p:nvSpPr>
          <p:cNvPr id="24" name="TextBox 23"/>
          <p:cNvSpPr txBox="1"/>
          <p:nvPr/>
        </p:nvSpPr>
        <p:spPr>
          <a:xfrm>
            <a:off x="4669058" y="5149358"/>
            <a:ext cx="2013460" cy="615553"/>
          </a:xfrm>
          <a:prstGeom prst="rect">
            <a:avLst/>
          </a:prstGeom>
          <a:noFill/>
        </p:spPr>
        <p:txBody>
          <a:bodyPr wrap="square" lIns="0" tIns="0" rIns="0" bIns="0" rtlCol="0">
            <a:spAutoFit/>
          </a:bodyPr>
          <a:lstStyle/>
          <a:p>
            <a:pPr algn="ctr"/>
            <a:r>
              <a:rPr lang="en-US" sz="1000" dirty="0">
                <a:solidFill>
                  <a:schemeClr val="bg1">
                    <a:lumMod val="50000"/>
                  </a:schemeClr>
                </a:solidFill>
                <a:latin typeface="Aller Light" panose="02000503000000020004" pitchFamily="2" charset="0"/>
              </a:rPr>
              <a:t>Currently taking up Master of Science in </a:t>
            </a:r>
            <a:r>
              <a:rPr lang="en-US" sz="1000" dirty="0" smtClean="0">
                <a:solidFill>
                  <a:schemeClr val="bg1">
                    <a:lumMod val="50000"/>
                  </a:schemeClr>
                </a:solidFill>
                <a:latin typeface="Aller Light" panose="02000503000000020004" pitchFamily="2" charset="0"/>
              </a:rPr>
              <a:t>Computer Science </a:t>
            </a:r>
            <a:r>
              <a:rPr lang="en-US" sz="1000" dirty="0">
                <a:solidFill>
                  <a:schemeClr val="bg1">
                    <a:lumMod val="50000"/>
                  </a:schemeClr>
                </a:solidFill>
                <a:latin typeface="Aller Light" panose="02000503000000020004" pitchFamily="2" charset="0"/>
              </a:rPr>
              <a:t>in the University of the </a:t>
            </a:r>
            <a:r>
              <a:rPr lang="en-US" sz="1000" dirty="0" smtClean="0">
                <a:solidFill>
                  <a:schemeClr val="bg1">
                    <a:lumMod val="50000"/>
                  </a:schemeClr>
                </a:solidFill>
                <a:latin typeface="Aller Light" panose="02000503000000020004" pitchFamily="2" charset="0"/>
              </a:rPr>
              <a:t>Philippines. Head of Image Processing.</a:t>
            </a:r>
            <a:endParaRPr lang="nl-NL" sz="1000" dirty="0">
              <a:solidFill>
                <a:schemeClr val="bg1">
                  <a:lumMod val="50000"/>
                </a:schemeClr>
              </a:solidFill>
              <a:latin typeface="Aller Light" panose="02000503000000020004" pitchFamily="2" charset="0"/>
            </a:endParaRPr>
          </a:p>
        </p:txBody>
      </p:sp>
      <p:sp>
        <p:nvSpPr>
          <p:cNvPr id="25" name="TextBox 24"/>
          <p:cNvSpPr txBox="1"/>
          <p:nvPr/>
        </p:nvSpPr>
        <p:spPr>
          <a:xfrm>
            <a:off x="5010565" y="4752970"/>
            <a:ext cx="1330446" cy="2769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Senior Science Research Specialist</a:t>
            </a:r>
            <a:endParaRPr lang="en-GB" sz="900" dirty="0">
              <a:solidFill>
                <a:schemeClr val="bg1">
                  <a:lumMod val="65000"/>
                </a:schemeClr>
              </a:solidFill>
              <a:latin typeface="Kontrapunkt Bob" panose="02000000000000000000" pitchFamily="50" charset="0"/>
            </a:endParaRPr>
          </a:p>
        </p:txBody>
      </p:sp>
      <p:sp>
        <p:nvSpPr>
          <p:cNvPr id="26" name="Text Placeholder 2"/>
          <p:cNvSpPr>
            <a:spLocks noGrp="1"/>
          </p:cNvSpPr>
          <p:nvPr>
            <p:ph type="body" sz="quarter" idx="11"/>
          </p:nvPr>
        </p:nvSpPr>
        <p:spPr>
          <a:xfrm>
            <a:off x="6915455" y="4474788"/>
            <a:ext cx="2013460" cy="261780"/>
          </a:xfrm>
          <a:noFill/>
        </p:spPr>
        <p:txBody>
          <a:bodyPr anchor="ctr">
            <a:noAutofit/>
          </a:bodyPr>
          <a:lstStyle/>
          <a:p>
            <a:pPr algn="ctr"/>
            <a:r>
              <a:rPr lang="en-GB" sz="1300" dirty="0" smtClean="0"/>
              <a:t>Julius Garcia</a:t>
            </a:r>
            <a:endParaRPr lang="en-GB" sz="1300" dirty="0"/>
          </a:p>
        </p:txBody>
      </p:sp>
      <p:sp>
        <p:nvSpPr>
          <p:cNvPr id="27" name="TextBox 26"/>
          <p:cNvSpPr txBox="1"/>
          <p:nvPr/>
        </p:nvSpPr>
        <p:spPr>
          <a:xfrm>
            <a:off x="6915455" y="5140863"/>
            <a:ext cx="2013460" cy="461665"/>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A computer engineer that has also been doing research in Aquaculture Extraction.</a:t>
            </a:r>
            <a:endParaRPr lang="nl-NL" sz="1000" dirty="0">
              <a:solidFill>
                <a:schemeClr val="bg1">
                  <a:lumMod val="50000"/>
                </a:schemeClr>
              </a:solidFill>
              <a:latin typeface="Aller Light" panose="02000503000000020004" pitchFamily="2" charset="0"/>
            </a:endParaRPr>
          </a:p>
        </p:txBody>
      </p:sp>
      <p:sp>
        <p:nvSpPr>
          <p:cNvPr id="28" name="TextBox 27"/>
          <p:cNvSpPr txBox="1"/>
          <p:nvPr/>
        </p:nvSpPr>
        <p:spPr>
          <a:xfrm>
            <a:off x="7256962" y="4744475"/>
            <a:ext cx="1330446" cy="1384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Research Associate</a:t>
            </a:r>
            <a:endParaRPr lang="en-GB" sz="900" dirty="0">
              <a:solidFill>
                <a:schemeClr val="bg1">
                  <a:lumMod val="65000"/>
                </a:schemeClr>
              </a:solidFill>
              <a:latin typeface="Kontrapunkt Bob" panose="02000000000000000000" pitchFamily="50" charset="0"/>
            </a:endParaRPr>
          </a:p>
        </p:txBody>
      </p:sp>
      <p:grpSp>
        <p:nvGrpSpPr>
          <p:cNvPr id="15" name="Group 14"/>
          <p:cNvGrpSpPr/>
          <p:nvPr/>
        </p:nvGrpSpPr>
        <p:grpSpPr>
          <a:xfrm>
            <a:off x="6982261" y="2148876"/>
            <a:ext cx="1878552" cy="1961193"/>
            <a:chOff x="6982261" y="2148876"/>
            <a:chExt cx="1878552" cy="1961193"/>
          </a:xfrm>
        </p:grpSpPr>
        <p:sp>
          <p:nvSpPr>
            <p:cNvPr id="7" name="Shape 4590"/>
            <p:cNvSpPr/>
            <p:nvPr/>
          </p:nvSpPr>
          <p:spPr>
            <a:xfrm>
              <a:off x="6982261" y="2148876"/>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10" name="Shape 4590"/>
            <p:cNvSpPr/>
            <p:nvPr/>
          </p:nvSpPr>
          <p:spPr>
            <a:xfrm>
              <a:off x="6982261" y="2262028"/>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t="-1" b="41224"/>
            <a:stretch/>
          </p:blipFill>
          <p:spPr>
            <a:xfrm>
              <a:off x="6983556" y="2355148"/>
              <a:ext cx="1877257" cy="1715345"/>
            </a:xfrm>
            <a:prstGeom prst="ellipse">
              <a:avLst/>
            </a:prstGeom>
            <a:ln w="190500" cap="rnd">
              <a:noFill/>
              <a:prstDash val="solid"/>
            </a:ln>
            <a:effectLst>
              <a:outerShdw blurRad="127000" algn="bl" rotWithShape="0">
                <a:srgbClr val="000000"/>
              </a:outerShdw>
            </a:effectLst>
          </p:spPr>
        </p:pic>
      </p:grpSp>
      <p:grpSp>
        <p:nvGrpSpPr>
          <p:cNvPr id="14" name="Group 13"/>
          <p:cNvGrpSpPr/>
          <p:nvPr/>
        </p:nvGrpSpPr>
        <p:grpSpPr>
          <a:xfrm>
            <a:off x="4760609" y="2157371"/>
            <a:ext cx="1858087" cy="1961193"/>
            <a:chOff x="4760609" y="2157371"/>
            <a:chExt cx="1858087" cy="1961193"/>
          </a:xfrm>
        </p:grpSpPr>
        <p:sp>
          <p:nvSpPr>
            <p:cNvPr id="6" name="Shape 4588"/>
            <p:cNvSpPr/>
            <p:nvPr/>
          </p:nvSpPr>
          <p:spPr>
            <a:xfrm>
              <a:off x="4770656" y="2157371"/>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9" name="Shape 4588"/>
            <p:cNvSpPr/>
            <p:nvPr/>
          </p:nvSpPr>
          <p:spPr>
            <a:xfrm>
              <a:off x="4770656" y="2270523"/>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760609" y="2388339"/>
              <a:ext cx="1848040" cy="1659858"/>
            </a:xfrm>
            <a:prstGeom prst="ellipse">
              <a:avLst/>
            </a:prstGeom>
            <a:ln w="190500" cap="rnd">
              <a:noFill/>
              <a:prstDash val="solid"/>
            </a:ln>
            <a:effectLst>
              <a:outerShdw blurRad="127000" algn="bl" rotWithShape="0">
                <a:srgbClr val="000000"/>
              </a:outerShdw>
            </a:effectLst>
          </p:spPr>
        </p:pic>
      </p:grpSp>
      <p:grpSp>
        <p:nvGrpSpPr>
          <p:cNvPr id="12" name="Group 11"/>
          <p:cNvGrpSpPr/>
          <p:nvPr/>
        </p:nvGrpSpPr>
        <p:grpSpPr>
          <a:xfrm>
            <a:off x="2514600" y="2148876"/>
            <a:ext cx="1848040" cy="1985516"/>
            <a:chOff x="2514600" y="2148876"/>
            <a:chExt cx="1848040" cy="1985516"/>
          </a:xfrm>
        </p:grpSpPr>
        <p:sp>
          <p:nvSpPr>
            <p:cNvPr id="5" name="Shape 4586"/>
            <p:cNvSpPr/>
            <p:nvPr/>
          </p:nvSpPr>
          <p:spPr>
            <a:xfrm>
              <a:off x="2514600" y="2148876"/>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8" name="Shape 4586"/>
            <p:cNvSpPr/>
            <p:nvPr/>
          </p:nvSpPr>
          <p:spPr>
            <a:xfrm>
              <a:off x="2514600" y="2262028"/>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l="6234" r="7864" b="37017"/>
            <a:stretch/>
          </p:blipFill>
          <p:spPr>
            <a:xfrm>
              <a:off x="2570733" y="2302144"/>
              <a:ext cx="1751293" cy="1832248"/>
            </a:xfrm>
            <a:prstGeom prst="ellipse">
              <a:avLst/>
            </a:prstGeom>
            <a:ln w="190500" cap="rnd">
              <a:noFill/>
              <a:prstDash val="solid"/>
            </a:ln>
            <a:effectLst>
              <a:outerShdw blurRad="127000" algn="bl" rotWithShape="0">
                <a:srgbClr val="000000"/>
              </a:outerShdw>
            </a:effectLst>
          </p:spPr>
        </p:pic>
      </p:grpSp>
      <p:grpSp>
        <p:nvGrpSpPr>
          <p:cNvPr id="32" name="Group 4618"/>
          <p:cNvGrpSpPr/>
          <p:nvPr/>
        </p:nvGrpSpPr>
        <p:grpSpPr>
          <a:xfrm>
            <a:off x="3142895" y="3832127"/>
            <a:ext cx="484085" cy="484085"/>
            <a:chOff x="0" y="0"/>
            <a:chExt cx="1042088" cy="1042088"/>
          </a:xfrm>
        </p:grpSpPr>
        <p:sp>
          <p:nvSpPr>
            <p:cNvPr id="33" name="Shape 4616"/>
            <p:cNvSpPr/>
            <p:nvPr/>
          </p:nvSpPr>
          <p:spPr>
            <a:xfrm>
              <a:off x="0" y="0"/>
              <a:ext cx="1042089" cy="1042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4617"/>
            <p:cNvSpPr/>
            <p:nvPr/>
          </p:nvSpPr>
          <p:spPr>
            <a:xfrm>
              <a:off x="248120" y="248101"/>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29" name="Group 4618"/>
          <p:cNvGrpSpPr/>
          <p:nvPr/>
        </p:nvGrpSpPr>
        <p:grpSpPr>
          <a:xfrm>
            <a:off x="5433745" y="3840621"/>
            <a:ext cx="484085" cy="484085"/>
            <a:chOff x="0" y="0"/>
            <a:chExt cx="1042088" cy="1042088"/>
          </a:xfrm>
        </p:grpSpPr>
        <p:sp>
          <p:nvSpPr>
            <p:cNvPr id="30" name="Shape 4616"/>
            <p:cNvSpPr/>
            <p:nvPr/>
          </p:nvSpPr>
          <p:spPr>
            <a:xfrm>
              <a:off x="0" y="0"/>
              <a:ext cx="1042089" cy="1042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4617"/>
            <p:cNvSpPr/>
            <p:nvPr/>
          </p:nvSpPr>
          <p:spPr>
            <a:xfrm>
              <a:off x="248120" y="248101"/>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17" name="Group 4618"/>
          <p:cNvGrpSpPr/>
          <p:nvPr/>
        </p:nvGrpSpPr>
        <p:grpSpPr>
          <a:xfrm>
            <a:off x="7664242" y="3832128"/>
            <a:ext cx="484085" cy="484085"/>
            <a:chOff x="0" y="0"/>
            <a:chExt cx="1042087" cy="1042088"/>
          </a:xfrm>
        </p:grpSpPr>
        <p:sp>
          <p:nvSpPr>
            <p:cNvPr id="18" name="Shape 4616"/>
            <p:cNvSpPr/>
            <p:nvPr/>
          </p:nvSpPr>
          <p:spPr>
            <a:xfrm>
              <a:off x="0" y="0"/>
              <a:ext cx="1042087" cy="1042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4617"/>
            <p:cNvSpPr/>
            <p:nvPr/>
          </p:nvSpPr>
          <p:spPr>
            <a:xfrm>
              <a:off x="248120" y="248100"/>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47" name="Text Placeholder 2"/>
          <p:cNvSpPr>
            <a:spLocks noGrp="1"/>
          </p:cNvSpPr>
          <p:nvPr>
            <p:ph type="body" sz="quarter" idx="11"/>
          </p:nvPr>
        </p:nvSpPr>
        <p:spPr>
          <a:xfrm>
            <a:off x="226142" y="4480565"/>
            <a:ext cx="2013460" cy="261780"/>
          </a:xfrm>
          <a:noFill/>
        </p:spPr>
        <p:txBody>
          <a:bodyPr anchor="ctr">
            <a:noAutofit/>
          </a:bodyPr>
          <a:lstStyle/>
          <a:p>
            <a:pPr algn="ctr"/>
            <a:r>
              <a:rPr lang="en-GB" sz="1300" dirty="0" smtClean="0"/>
              <a:t>Prof. Judith </a:t>
            </a:r>
            <a:r>
              <a:rPr lang="en-GB" sz="1300" dirty="0" err="1" smtClean="0"/>
              <a:t>Silapan</a:t>
            </a:r>
            <a:endParaRPr lang="en-GB" sz="1300" dirty="0"/>
          </a:p>
        </p:txBody>
      </p:sp>
      <p:sp>
        <p:nvSpPr>
          <p:cNvPr id="48" name="TextBox 47"/>
          <p:cNvSpPr txBox="1"/>
          <p:nvPr/>
        </p:nvSpPr>
        <p:spPr>
          <a:xfrm>
            <a:off x="226142" y="5146640"/>
            <a:ext cx="2013460" cy="769441"/>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The project leader and at the same time a Doctoral Candidate in the University of the Philippines. She is responsible for bringing </a:t>
            </a:r>
            <a:r>
              <a:rPr lang="en-US" sz="1000" dirty="0" err="1" smtClean="0">
                <a:solidFill>
                  <a:schemeClr val="bg1">
                    <a:lumMod val="50000"/>
                  </a:schemeClr>
                </a:solidFill>
                <a:latin typeface="Aller Light" panose="02000503000000020004" pitchFamily="2" charset="0"/>
              </a:rPr>
              <a:t>LiDAR</a:t>
            </a:r>
            <a:r>
              <a:rPr lang="en-US" sz="1000" dirty="0" smtClean="0">
                <a:solidFill>
                  <a:schemeClr val="bg1">
                    <a:lumMod val="50000"/>
                  </a:schemeClr>
                </a:solidFill>
                <a:latin typeface="Aller Light" panose="02000503000000020004" pitchFamily="2" charset="0"/>
              </a:rPr>
              <a:t> into UP Cebu.</a:t>
            </a:r>
            <a:endParaRPr lang="nl-NL" sz="1000" dirty="0">
              <a:solidFill>
                <a:schemeClr val="bg1">
                  <a:lumMod val="50000"/>
                </a:schemeClr>
              </a:solidFill>
              <a:latin typeface="Aller Light" panose="02000503000000020004" pitchFamily="2" charset="0"/>
            </a:endParaRPr>
          </a:p>
        </p:txBody>
      </p:sp>
      <p:sp>
        <p:nvSpPr>
          <p:cNvPr id="49" name="TextBox 48"/>
          <p:cNvSpPr txBox="1"/>
          <p:nvPr/>
        </p:nvSpPr>
        <p:spPr>
          <a:xfrm>
            <a:off x="567649" y="4750252"/>
            <a:ext cx="1330446" cy="1384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Project Leader</a:t>
            </a:r>
            <a:endParaRPr lang="en-GB" sz="900" dirty="0">
              <a:solidFill>
                <a:schemeClr val="bg1">
                  <a:lumMod val="65000"/>
                </a:schemeClr>
              </a:solidFill>
              <a:latin typeface="Kontrapunkt Bob" panose="02000000000000000000" pitchFamily="50" charset="0"/>
            </a:endParaRPr>
          </a:p>
        </p:txBody>
      </p:sp>
      <p:grpSp>
        <p:nvGrpSpPr>
          <p:cNvPr id="11" name="Group 10"/>
          <p:cNvGrpSpPr/>
          <p:nvPr/>
        </p:nvGrpSpPr>
        <p:grpSpPr>
          <a:xfrm>
            <a:off x="292948" y="2154653"/>
            <a:ext cx="1858087" cy="1980243"/>
            <a:chOff x="292948" y="2154653"/>
            <a:chExt cx="1858087" cy="1980243"/>
          </a:xfrm>
        </p:grpSpPr>
        <p:sp>
          <p:nvSpPr>
            <p:cNvPr id="44" name="Shape 4590"/>
            <p:cNvSpPr/>
            <p:nvPr/>
          </p:nvSpPr>
          <p:spPr>
            <a:xfrm>
              <a:off x="292948" y="2154653"/>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45" name="Shape 4590"/>
            <p:cNvSpPr/>
            <p:nvPr/>
          </p:nvSpPr>
          <p:spPr>
            <a:xfrm>
              <a:off x="292948" y="2286855"/>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10395" t="1" r="6570" b="45811"/>
            <a:stretch/>
          </p:blipFill>
          <p:spPr>
            <a:xfrm>
              <a:off x="302994" y="2324368"/>
              <a:ext cx="1848041" cy="1773013"/>
            </a:xfrm>
            <a:prstGeom prst="ellipse">
              <a:avLst/>
            </a:prstGeom>
            <a:ln w="190500" cap="rnd">
              <a:noFill/>
              <a:prstDash val="solid"/>
            </a:ln>
            <a:effectLst>
              <a:outerShdw blurRad="127000" algn="bl" rotWithShape="0">
                <a:srgbClr val="000000"/>
              </a:outerShdw>
            </a:effectLst>
          </p:spPr>
        </p:pic>
      </p:grpSp>
      <p:grpSp>
        <p:nvGrpSpPr>
          <p:cNvPr id="51" name="Group 4618"/>
          <p:cNvGrpSpPr/>
          <p:nvPr/>
        </p:nvGrpSpPr>
        <p:grpSpPr>
          <a:xfrm>
            <a:off x="974929" y="3837905"/>
            <a:ext cx="484085" cy="484085"/>
            <a:chOff x="0" y="0"/>
            <a:chExt cx="1042087" cy="1042088"/>
          </a:xfrm>
        </p:grpSpPr>
        <p:sp>
          <p:nvSpPr>
            <p:cNvPr id="52" name="Shape 4616"/>
            <p:cNvSpPr/>
            <p:nvPr/>
          </p:nvSpPr>
          <p:spPr>
            <a:xfrm>
              <a:off x="0" y="0"/>
              <a:ext cx="1042087" cy="1042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4617"/>
            <p:cNvSpPr/>
            <p:nvPr/>
          </p:nvSpPr>
          <p:spPr>
            <a:xfrm>
              <a:off x="248120" y="248100"/>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1712844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7">
                                            <p:txEl>
                                              <p:pRg st="0" end="0"/>
                                            </p:txEl>
                                          </p:spTgt>
                                        </p:tgtEl>
                                        <p:attrNameLst>
                                          <p:attrName>style.visibility</p:attrName>
                                        </p:attrNameLst>
                                      </p:cBhvr>
                                      <p:to>
                                        <p:strVal val="visible"/>
                                      </p:to>
                                    </p:set>
                                    <p:animEffect transition="in" filter="fade">
                                      <p:cBhvr>
                                        <p:cTn id="40" dur="1000"/>
                                        <p:tgtEl>
                                          <p:spTgt spid="47">
                                            <p:txEl>
                                              <p:pRg st="0" end="0"/>
                                            </p:txEl>
                                          </p:spTgt>
                                        </p:tgtEl>
                                      </p:cBhvr>
                                    </p:animEffect>
                                    <p:anim calcmode="lin" valueType="num">
                                      <p:cBhvr>
                                        <p:cTn id="41"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anim calcmode="lin" valueType="num">
                                      <p:cBhvr>
                                        <p:cTn id="51" dur="1000" fill="hold"/>
                                        <p:tgtEl>
                                          <p:spTgt spid="48"/>
                                        </p:tgtEl>
                                        <p:attrNameLst>
                                          <p:attrName>ppt_x</p:attrName>
                                        </p:attrNameLst>
                                      </p:cBhvr>
                                      <p:tavLst>
                                        <p:tav tm="0">
                                          <p:val>
                                            <p:strVal val="#ppt_x"/>
                                          </p:val>
                                        </p:tav>
                                        <p:tav tm="100000">
                                          <p:val>
                                            <p:strVal val="#ppt_x"/>
                                          </p:val>
                                        </p:tav>
                                      </p:tavLst>
                                    </p:anim>
                                    <p:anim calcmode="lin" valueType="num">
                                      <p:cBhvr>
                                        <p:cTn id="52" dur="1000" fill="hold"/>
                                        <p:tgtEl>
                                          <p:spTgt spid="4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42" presetClass="entr" presetSubtype="0"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1000"/>
                                        <p:tgtEl>
                                          <p:spTgt spid="20">
                                            <p:txEl>
                                              <p:pRg st="0" end="0"/>
                                            </p:txEl>
                                          </p:spTgt>
                                        </p:tgtEl>
                                      </p:cBhvr>
                                    </p:animEffect>
                                    <p:anim calcmode="lin" valueType="num">
                                      <p:cBhvr>
                                        <p:cTn id="67"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42" presetClass="entr" presetSubtype="0"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fade">
                                      <p:cBhvr>
                                        <p:cTn id="87" dur="1000"/>
                                        <p:tgtEl>
                                          <p:spTgt spid="23">
                                            <p:txEl>
                                              <p:pRg st="0" end="0"/>
                                            </p:txEl>
                                          </p:spTgt>
                                        </p:tgtEl>
                                      </p:cBhvr>
                                    </p:animEffect>
                                    <p:anim calcmode="lin" valueType="num">
                                      <p:cBhvr>
                                        <p:cTn id="8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00"/>
                                        <p:tgtEl>
                                          <p:spTgt spid="25"/>
                                        </p:tgtEl>
                                      </p:cBhvr>
                                    </p:animEffect>
                                    <p:anim calcmode="lin" valueType="num">
                                      <p:cBhvr>
                                        <p:cTn id="93" dur="1000" fill="hold"/>
                                        <p:tgtEl>
                                          <p:spTgt spid="25"/>
                                        </p:tgtEl>
                                        <p:attrNameLst>
                                          <p:attrName>ppt_x</p:attrName>
                                        </p:attrNameLst>
                                      </p:cBhvr>
                                      <p:tavLst>
                                        <p:tav tm="0">
                                          <p:val>
                                            <p:strVal val="#ppt_x"/>
                                          </p:val>
                                        </p:tav>
                                        <p:tav tm="100000">
                                          <p:val>
                                            <p:strVal val="#ppt_x"/>
                                          </p:val>
                                        </p:tav>
                                      </p:tavLst>
                                    </p:anim>
                                    <p:anim calcmode="lin" valueType="num">
                                      <p:cBhvr>
                                        <p:cTn id="94" dur="1000" fill="hold"/>
                                        <p:tgtEl>
                                          <p:spTgt spid="2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childTnLst>
                          </p:cTn>
                        </p:par>
                        <p:par>
                          <p:cTn id="100" fill="hold">
                            <p:stCondLst>
                              <p:cond delay="6000"/>
                            </p:stCondLst>
                            <p:childTnLst>
                              <p:par>
                                <p:cTn id="101" presetID="42" presetClass="entr" presetSubtype="0" fill="hold"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1000"/>
                                        <p:tgtEl>
                                          <p:spTgt spid="17"/>
                                        </p:tgtEl>
                                      </p:cBhvr>
                                    </p:animEffect>
                                    <p:anim calcmode="lin" valueType="num">
                                      <p:cBhvr>
                                        <p:cTn id="104" dur="1000" fill="hold"/>
                                        <p:tgtEl>
                                          <p:spTgt spid="17"/>
                                        </p:tgtEl>
                                        <p:attrNameLst>
                                          <p:attrName>ppt_x</p:attrName>
                                        </p:attrNameLst>
                                      </p:cBhvr>
                                      <p:tavLst>
                                        <p:tav tm="0">
                                          <p:val>
                                            <p:strVal val="#ppt_x"/>
                                          </p:val>
                                        </p:tav>
                                        <p:tav tm="100000">
                                          <p:val>
                                            <p:strVal val="#ppt_x"/>
                                          </p:val>
                                        </p:tav>
                                      </p:tavLst>
                                    </p:anim>
                                    <p:anim calcmode="lin" valueType="num">
                                      <p:cBhvr>
                                        <p:cTn id="105" dur="1000" fill="hold"/>
                                        <p:tgtEl>
                                          <p:spTgt spid="1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6">
                                            <p:txEl>
                                              <p:pRg st="0" end="0"/>
                                            </p:txEl>
                                          </p:spTgt>
                                        </p:tgtEl>
                                        <p:attrNameLst>
                                          <p:attrName>style.visibility</p:attrName>
                                        </p:attrNameLst>
                                      </p:cBhvr>
                                      <p:to>
                                        <p:strVal val="visible"/>
                                      </p:to>
                                    </p:set>
                                    <p:animEffect transition="in" filter="fade">
                                      <p:cBhvr>
                                        <p:cTn id="108" dur="1000"/>
                                        <p:tgtEl>
                                          <p:spTgt spid="26">
                                            <p:txEl>
                                              <p:pRg st="0" end="0"/>
                                            </p:txEl>
                                          </p:spTgt>
                                        </p:tgtEl>
                                      </p:cBhvr>
                                    </p:animEffect>
                                    <p:anim calcmode="lin" valueType="num">
                                      <p:cBhvr>
                                        <p:cTn id="109"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10"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1000"/>
                                        <p:tgtEl>
                                          <p:spTgt spid="28"/>
                                        </p:tgtEl>
                                      </p:cBhvr>
                                    </p:animEffect>
                                    <p:anim calcmode="lin" valueType="num">
                                      <p:cBhvr>
                                        <p:cTn id="114" dur="1000" fill="hold"/>
                                        <p:tgtEl>
                                          <p:spTgt spid="28"/>
                                        </p:tgtEl>
                                        <p:attrNameLst>
                                          <p:attrName>ppt_x</p:attrName>
                                        </p:attrNameLst>
                                      </p:cBhvr>
                                      <p:tavLst>
                                        <p:tav tm="0">
                                          <p:val>
                                            <p:strVal val="#ppt_x"/>
                                          </p:val>
                                        </p:tav>
                                        <p:tav tm="100000">
                                          <p:val>
                                            <p:strVal val="#ppt_x"/>
                                          </p:val>
                                        </p:tav>
                                      </p:tavLst>
                                    </p:anim>
                                    <p:anim calcmode="lin" valueType="num">
                                      <p:cBhvr>
                                        <p:cTn id="115" dur="1000" fill="hold"/>
                                        <p:tgtEl>
                                          <p:spTgt spid="2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1000"/>
                                        <p:tgtEl>
                                          <p:spTgt spid="27"/>
                                        </p:tgtEl>
                                      </p:cBhvr>
                                    </p:animEffect>
                                    <p:anim calcmode="lin" valueType="num">
                                      <p:cBhvr>
                                        <p:cTn id="119" dur="1000" fill="hold"/>
                                        <p:tgtEl>
                                          <p:spTgt spid="27"/>
                                        </p:tgtEl>
                                        <p:attrNameLst>
                                          <p:attrName>ppt_x</p:attrName>
                                        </p:attrNameLst>
                                      </p:cBhvr>
                                      <p:tavLst>
                                        <p:tav tm="0">
                                          <p:val>
                                            <p:strVal val="#ppt_x"/>
                                          </p:val>
                                        </p:tav>
                                        <p:tav tm="100000">
                                          <p:val>
                                            <p:strVal val="#ppt_x"/>
                                          </p:val>
                                        </p:tav>
                                      </p:tavLst>
                                    </p:anim>
                                    <p:anim calcmode="lin" valueType="num">
                                      <p:cBhvr>
                                        <p:cTn id="1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20" grpId="0" build="p"/>
      <p:bldP spid="21" grpId="0"/>
      <p:bldP spid="22" grpId="0"/>
      <p:bldP spid="23" grpId="0" build="p"/>
      <p:bldP spid="24" grpId="0"/>
      <p:bldP spid="25" grpId="0"/>
      <p:bldP spid="26" grpId="0" build="p"/>
      <p:bldP spid="27" grpId="0"/>
      <p:bldP spid="28" grpId="0"/>
      <p:bldP spid="47" grpId="0" build="p"/>
      <p:bldP spid="48"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17</a:t>
            </a:r>
            <a:endParaRPr lang="en-GB" sz="1200" b="1" dirty="0"/>
          </a:p>
        </p:txBody>
      </p:sp>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1056674" y="3652812"/>
            <a:ext cx="6902307" cy="589007"/>
          </a:xfrm>
          <a:prstGeom prst="rect">
            <a:avLst/>
          </a:prstGeom>
          <a:noFill/>
        </p:spPr>
        <p:txBody>
          <a:bodyPr wrap="square" lIns="0" tIns="0" rIns="0" bIns="0" rtlCol="0">
            <a:spAutoFit/>
          </a:bodyPr>
          <a:lstStyle/>
          <a:p>
            <a:pPr algn="ctr">
              <a:lnSpc>
                <a:spcPts val="4000"/>
              </a:lnSpc>
            </a:pPr>
            <a:r>
              <a:rPr lang="en-GB" sz="6000" i="1" dirty="0" smtClean="0">
                <a:solidFill>
                  <a:schemeClr val="bg1"/>
                </a:solidFill>
                <a:latin typeface="Kontrapunkt Bob Light" panose="02000000000000000000" pitchFamily="50" charset="0"/>
              </a:rPr>
              <a:t>THANK YOU!</a:t>
            </a:r>
            <a:endParaRPr lang="en-GB" sz="6000" i="1"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397138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6"/>
                                        </p:tgtEl>
                                        <p:attrNameLst>
                                          <p:attrName>ppt_y</p:attrName>
                                        </p:attrNameLst>
                                      </p:cBhvr>
                                      <p:tavLst>
                                        <p:tav tm="0">
                                          <p:val>
                                            <p:strVal val="#ppt_y"/>
                                          </p:val>
                                        </p:tav>
                                        <p:tav tm="100000">
                                          <p:val>
                                            <p:strVal val="#ppt_y"/>
                                          </p:val>
                                        </p:tav>
                                      </p:tavLst>
                                    </p:anim>
                                    <p:anim calcmode="lin" valueType="num">
                                      <p:cBhvr>
                                        <p:cTn id="13"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Aquaculture Production</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a:t>2</a:t>
            </a:r>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In the Philippines</a:t>
            </a:r>
            <a:endParaRPr lang="en-GB" sz="1300" dirty="0">
              <a:solidFill>
                <a:schemeClr val="bg1">
                  <a:lumMod val="50000"/>
                </a:schemeClr>
              </a:solidFill>
              <a:latin typeface="Kontrapunkt Bob Light" panose="02000000000000000000" pitchFamily="50" charset="0"/>
            </a:endParaRPr>
          </a:p>
        </p:txBody>
      </p:sp>
      <p:sp>
        <p:nvSpPr>
          <p:cNvPr id="5" name="Shape 3193"/>
          <p:cNvSpPr/>
          <p:nvPr/>
        </p:nvSpPr>
        <p:spPr>
          <a:xfrm>
            <a:off x="4107364" y="2175045"/>
            <a:ext cx="283082" cy="313491"/>
          </a:xfrm>
          <a:custGeom>
            <a:avLst/>
            <a:gdLst/>
            <a:ahLst/>
            <a:cxnLst>
              <a:cxn ang="0">
                <a:pos x="wd2" y="hd2"/>
              </a:cxn>
              <a:cxn ang="5400000">
                <a:pos x="wd2" y="hd2"/>
              </a:cxn>
              <a:cxn ang="10800000">
                <a:pos x="wd2" y="hd2"/>
              </a:cxn>
              <a:cxn ang="16200000">
                <a:pos x="wd2" y="hd2"/>
              </a:cxn>
            </a:cxnLst>
            <a:rect l="0" t="0" r="r" b="b"/>
            <a:pathLst>
              <a:path w="21600" h="21600" extrusionOk="0">
                <a:moveTo>
                  <a:pt x="20316" y="0"/>
                </a:moveTo>
                <a:cubicBezTo>
                  <a:pt x="20168" y="0"/>
                  <a:pt x="20112" y="160"/>
                  <a:pt x="20112" y="293"/>
                </a:cubicBezTo>
                <a:cubicBezTo>
                  <a:pt x="20112" y="450"/>
                  <a:pt x="20368" y="402"/>
                  <a:pt x="20541" y="422"/>
                </a:cubicBezTo>
                <a:cubicBezTo>
                  <a:pt x="20705" y="436"/>
                  <a:pt x="20724" y="586"/>
                  <a:pt x="20847" y="679"/>
                </a:cubicBezTo>
                <a:cubicBezTo>
                  <a:pt x="21055" y="839"/>
                  <a:pt x="21167" y="973"/>
                  <a:pt x="21437" y="1010"/>
                </a:cubicBezTo>
                <a:cubicBezTo>
                  <a:pt x="21457" y="959"/>
                  <a:pt x="21478" y="927"/>
                  <a:pt x="21478" y="873"/>
                </a:cubicBezTo>
                <a:cubicBezTo>
                  <a:pt x="21478" y="784"/>
                  <a:pt x="21381" y="761"/>
                  <a:pt x="21355" y="679"/>
                </a:cubicBezTo>
                <a:cubicBezTo>
                  <a:pt x="21206" y="252"/>
                  <a:pt x="20817" y="0"/>
                  <a:pt x="20316" y="0"/>
                </a:cubicBezTo>
                <a:close/>
                <a:moveTo>
                  <a:pt x="20771" y="1341"/>
                </a:moveTo>
                <a:cubicBezTo>
                  <a:pt x="20598" y="1341"/>
                  <a:pt x="20501" y="1359"/>
                  <a:pt x="20328" y="1345"/>
                </a:cubicBezTo>
                <a:cubicBezTo>
                  <a:pt x="20333" y="1451"/>
                  <a:pt x="20328" y="1511"/>
                  <a:pt x="20328" y="1616"/>
                </a:cubicBezTo>
                <a:cubicBezTo>
                  <a:pt x="20328" y="1777"/>
                  <a:pt x="20572" y="1736"/>
                  <a:pt x="20745" y="1782"/>
                </a:cubicBezTo>
                <a:cubicBezTo>
                  <a:pt x="20892" y="1819"/>
                  <a:pt x="20922" y="1984"/>
                  <a:pt x="21075" y="1984"/>
                </a:cubicBezTo>
                <a:lnTo>
                  <a:pt x="21600" y="1984"/>
                </a:lnTo>
                <a:lnTo>
                  <a:pt x="21600" y="1824"/>
                </a:lnTo>
                <a:cubicBezTo>
                  <a:pt x="21600" y="1704"/>
                  <a:pt x="21478" y="1667"/>
                  <a:pt x="21396" y="1579"/>
                </a:cubicBezTo>
                <a:cubicBezTo>
                  <a:pt x="21222" y="1401"/>
                  <a:pt x="21036" y="1341"/>
                  <a:pt x="20771" y="1341"/>
                </a:cubicBezTo>
                <a:cubicBezTo>
                  <a:pt x="20771" y="1341"/>
                  <a:pt x="20771" y="1341"/>
                  <a:pt x="20771" y="1341"/>
                </a:cubicBezTo>
                <a:close/>
                <a:moveTo>
                  <a:pt x="19767" y="7040"/>
                </a:moveTo>
                <a:cubicBezTo>
                  <a:pt x="19346" y="7163"/>
                  <a:pt x="19120" y="7389"/>
                  <a:pt x="18953" y="7757"/>
                </a:cubicBezTo>
                <a:cubicBezTo>
                  <a:pt x="19003" y="7762"/>
                  <a:pt x="19029" y="7776"/>
                  <a:pt x="19081" y="7776"/>
                </a:cubicBezTo>
                <a:cubicBezTo>
                  <a:pt x="19304" y="7776"/>
                  <a:pt x="19417" y="7660"/>
                  <a:pt x="19625" y="7592"/>
                </a:cubicBezTo>
                <a:cubicBezTo>
                  <a:pt x="19920" y="7490"/>
                  <a:pt x="20134" y="7367"/>
                  <a:pt x="20214" y="7095"/>
                </a:cubicBezTo>
                <a:cubicBezTo>
                  <a:pt x="20032" y="7054"/>
                  <a:pt x="19956" y="7026"/>
                  <a:pt x="19767" y="7040"/>
                </a:cubicBezTo>
                <a:cubicBezTo>
                  <a:pt x="19767" y="7040"/>
                  <a:pt x="19767" y="7040"/>
                  <a:pt x="19767" y="7040"/>
                </a:cubicBezTo>
                <a:close/>
                <a:moveTo>
                  <a:pt x="18953" y="8455"/>
                </a:moveTo>
                <a:cubicBezTo>
                  <a:pt x="18867" y="8341"/>
                  <a:pt x="18734" y="8359"/>
                  <a:pt x="18587" y="8327"/>
                </a:cubicBezTo>
                <a:cubicBezTo>
                  <a:pt x="18448" y="8295"/>
                  <a:pt x="18463" y="8134"/>
                  <a:pt x="18342" y="8069"/>
                </a:cubicBezTo>
                <a:lnTo>
                  <a:pt x="18176" y="8069"/>
                </a:lnTo>
                <a:cubicBezTo>
                  <a:pt x="18160" y="8373"/>
                  <a:pt x="18240" y="8547"/>
                  <a:pt x="18176" y="8842"/>
                </a:cubicBezTo>
                <a:cubicBezTo>
                  <a:pt x="18259" y="8850"/>
                  <a:pt x="18312" y="8859"/>
                  <a:pt x="18398" y="8859"/>
                </a:cubicBezTo>
                <a:cubicBezTo>
                  <a:pt x="18679" y="8859"/>
                  <a:pt x="18907" y="8708"/>
                  <a:pt x="18953" y="8455"/>
                </a:cubicBezTo>
                <a:cubicBezTo>
                  <a:pt x="18953" y="8455"/>
                  <a:pt x="18953" y="8455"/>
                  <a:pt x="18953" y="8455"/>
                </a:cubicBezTo>
                <a:close/>
                <a:moveTo>
                  <a:pt x="16780" y="10147"/>
                </a:moveTo>
                <a:cubicBezTo>
                  <a:pt x="16708" y="10147"/>
                  <a:pt x="16662" y="10161"/>
                  <a:pt x="16591" y="10165"/>
                </a:cubicBezTo>
                <a:cubicBezTo>
                  <a:pt x="16576" y="10367"/>
                  <a:pt x="16511" y="10477"/>
                  <a:pt x="16511" y="10680"/>
                </a:cubicBezTo>
                <a:cubicBezTo>
                  <a:pt x="16511" y="10827"/>
                  <a:pt x="16668" y="10867"/>
                  <a:pt x="16754" y="10993"/>
                </a:cubicBezTo>
                <a:cubicBezTo>
                  <a:pt x="16897" y="11194"/>
                  <a:pt x="17039" y="11269"/>
                  <a:pt x="17243" y="11433"/>
                </a:cubicBezTo>
                <a:lnTo>
                  <a:pt x="17345" y="11415"/>
                </a:lnTo>
                <a:cubicBezTo>
                  <a:pt x="17360" y="11333"/>
                  <a:pt x="17345" y="11282"/>
                  <a:pt x="17345" y="11200"/>
                </a:cubicBezTo>
                <a:cubicBezTo>
                  <a:pt x="17345" y="10744"/>
                  <a:pt x="17284" y="10147"/>
                  <a:pt x="16780" y="10147"/>
                </a:cubicBezTo>
                <a:cubicBezTo>
                  <a:pt x="16780" y="10147"/>
                  <a:pt x="16780" y="10147"/>
                  <a:pt x="16780" y="10147"/>
                </a:cubicBezTo>
                <a:close/>
                <a:moveTo>
                  <a:pt x="15735" y="12261"/>
                </a:moveTo>
                <a:lnTo>
                  <a:pt x="15735" y="12413"/>
                </a:lnTo>
                <a:cubicBezTo>
                  <a:pt x="15735" y="12601"/>
                  <a:pt x="15837" y="12697"/>
                  <a:pt x="15837" y="12887"/>
                </a:cubicBezTo>
                <a:lnTo>
                  <a:pt x="15920" y="12904"/>
                </a:lnTo>
                <a:cubicBezTo>
                  <a:pt x="16245" y="12730"/>
                  <a:pt x="16632" y="12656"/>
                  <a:pt x="16632" y="12315"/>
                </a:cubicBezTo>
                <a:cubicBezTo>
                  <a:pt x="16632" y="12215"/>
                  <a:pt x="16479" y="12197"/>
                  <a:pt x="16368" y="12206"/>
                </a:cubicBezTo>
                <a:cubicBezTo>
                  <a:pt x="16124" y="12229"/>
                  <a:pt x="15980" y="12261"/>
                  <a:pt x="15735" y="12261"/>
                </a:cubicBezTo>
                <a:cubicBezTo>
                  <a:pt x="15735" y="12261"/>
                  <a:pt x="15735" y="12261"/>
                  <a:pt x="15735" y="12261"/>
                </a:cubicBezTo>
                <a:close/>
                <a:moveTo>
                  <a:pt x="8428" y="17735"/>
                </a:moveTo>
                <a:lnTo>
                  <a:pt x="8428" y="17537"/>
                </a:lnTo>
                <a:lnTo>
                  <a:pt x="8168" y="17537"/>
                </a:lnTo>
                <a:cubicBezTo>
                  <a:pt x="8010" y="17537"/>
                  <a:pt x="7970" y="17679"/>
                  <a:pt x="7837" y="17757"/>
                </a:cubicBezTo>
                <a:lnTo>
                  <a:pt x="7837" y="17978"/>
                </a:lnTo>
                <a:cubicBezTo>
                  <a:pt x="7927" y="17974"/>
                  <a:pt x="7985" y="17978"/>
                  <a:pt x="8076" y="17978"/>
                </a:cubicBezTo>
                <a:cubicBezTo>
                  <a:pt x="8248" y="17978"/>
                  <a:pt x="8428" y="17890"/>
                  <a:pt x="8428" y="17735"/>
                </a:cubicBezTo>
                <a:cubicBezTo>
                  <a:pt x="8428" y="17735"/>
                  <a:pt x="8428" y="17735"/>
                  <a:pt x="8428" y="17735"/>
                </a:cubicBezTo>
                <a:close/>
                <a:moveTo>
                  <a:pt x="10504" y="16766"/>
                </a:moveTo>
                <a:cubicBezTo>
                  <a:pt x="10255" y="16672"/>
                  <a:pt x="10086" y="16618"/>
                  <a:pt x="9811" y="16618"/>
                </a:cubicBezTo>
                <a:cubicBezTo>
                  <a:pt x="9700" y="16618"/>
                  <a:pt x="9588" y="16683"/>
                  <a:pt x="9588" y="16783"/>
                </a:cubicBezTo>
                <a:cubicBezTo>
                  <a:pt x="9588" y="16976"/>
                  <a:pt x="9882" y="16935"/>
                  <a:pt x="10055" y="17040"/>
                </a:cubicBezTo>
                <a:cubicBezTo>
                  <a:pt x="10169" y="17109"/>
                  <a:pt x="10203" y="17224"/>
                  <a:pt x="10342" y="17224"/>
                </a:cubicBezTo>
                <a:cubicBezTo>
                  <a:pt x="10539" y="17224"/>
                  <a:pt x="10534" y="16945"/>
                  <a:pt x="10504" y="16766"/>
                </a:cubicBezTo>
                <a:cubicBezTo>
                  <a:pt x="10504" y="16766"/>
                  <a:pt x="10504" y="16766"/>
                  <a:pt x="10504" y="16766"/>
                </a:cubicBezTo>
                <a:close/>
                <a:moveTo>
                  <a:pt x="12703" y="16471"/>
                </a:moveTo>
                <a:cubicBezTo>
                  <a:pt x="12703" y="16540"/>
                  <a:pt x="12820" y="16526"/>
                  <a:pt x="12897" y="16526"/>
                </a:cubicBezTo>
                <a:cubicBezTo>
                  <a:pt x="13131" y="16526"/>
                  <a:pt x="13211" y="16361"/>
                  <a:pt x="13395" y="16231"/>
                </a:cubicBezTo>
                <a:cubicBezTo>
                  <a:pt x="13798" y="15951"/>
                  <a:pt x="14352" y="15905"/>
                  <a:pt x="14352" y="15450"/>
                </a:cubicBezTo>
                <a:cubicBezTo>
                  <a:pt x="14352" y="15327"/>
                  <a:pt x="14133" y="15344"/>
                  <a:pt x="14006" y="15385"/>
                </a:cubicBezTo>
                <a:cubicBezTo>
                  <a:pt x="13761" y="15469"/>
                  <a:pt x="13660" y="15606"/>
                  <a:pt x="13415" y="15698"/>
                </a:cubicBezTo>
                <a:cubicBezTo>
                  <a:pt x="13018" y="15845"/>
                  <a:pt x="12703" y="16080"/>
                  <a:pt x="12703" y="16471"/>
                </a:cubicBezTo>
                <a:cubicBezTo>
                  <a:pt x="12703" y="16471"/>
                  <a:pt x="12703" y="16471"/>
                  <a:pt x="12703" y="16471"/>
                </a:cubicBezTo>
                <a:close/>
                <a:moveTo>
                  <a:pt x="3215" y="20700"/>
                </a:moveTo>
                <a:cubicBezTo>
                  <a:pt x="3154" y="20652"/>
                  <a:pt x="3105" y="20608"/>
                  <a:pt x="3022" y="20608"/>
                </a:cubicBezTo>
                <a:cubicBezTo>
                  <a:pt x="2901" y="20608"/>
                  <a:pt x="2895" y="20741"/>
                  <a:pt x="2828" y="20827"/>
                </a:cubicBezTo>
                <a:cubicBezTo>
                  <a:pt x="2731" y="20953"/>
                  <a:pt x="2611" y="21003"/>
                  <a:pt x="2584" y="21158"/>
                </a:cubicBezTo>
                <a:cubicBezTo>
                  <a:pt x="2621" y="21168"/>
                  <a:pt x="2645" y="21195"/>
                  <a:pt x="2686" y="21195"/>
                </a:cubicBezTo>
                <a:cubicBezTo>
                  <a:pt x="2833" y="21195"/>
                  <a:pt x="2889" y="21066"/>
                  <a:pt x="3037" y="21066"/>
                </a:cubicBezTo>
                <a:lnTo>
                  <a:pt x="3439" y="21066"/>
                </a:lnTo>
                <a:cubicBezTo>
                  <a:pt x="3445" y="21011"/>
                  <a:pt x="3460" y="20974"/>
                  <a:pt x="3460" y="20919"/>
                </a:cubicBezTo>
                <a:cubicBezTo>
                  <a:pt x="3460" y="20819"/>
                  <a:pt x="3312" y="20741"/>
                  <a:pt x="3215" y="20700"/>
                </a:cubicBezTo>
                <a:cubicBezTo>
                  <a:pt x="3215" y="20700"/>
                  <a:pt x="3215" y="20700"/>
                  <a:pt x="3215" y="20700"/>
                </a:cubicBezTo>
                <a:close/>
                <a:moveTo>
                  <a:pt x="0" y="21287"/>
                </a:moveTo>
                <a:cubicBezTo>
                  <a:pt x="0" y="21411"/>
                  <a:pt x="51" y="21475"/>
                  <a:pt x="60" y="21600"/>
                </a:cubicBezTo>
                <a:cubicBezTo>
                  <a:pt x="244" y="21471"/>
                  <a:pt x="331" y="21287"/>
                  <a:pt x="569" y="21287"/>
                </a:cubicBezTo>
                <a:cubicBezTo>
                  <a:pt x="721" y="21287"/>
                  <a:pt x="792" y="21379"/>
                  <a:pt x="946" y="21379"/>
                </a:cubicBezTo>
                <a:cubicBezTo>
                  <a:pt x="1128" y="21379"/>
                  <a:pt x="1135" y="21172"/>
                  <a:pt x="1221" y="21031"/>
                </a:cubicBezTo>
                <a:cubicBezTo>
                  <a:pt x="1313" y="20873"/>
                  <a:pt x="1527" y="20841"/>
                  <a:pt x="1527" y="20663"/>
                </a:cubicBezTo>
                <a:cubicBezTo>
                  <a:pt x="1527" y="20516"/>
                  <a:pt x="1296" y="20479"/>
                  <a:pt x="1140" y="20516"/>
                </a:cubicBezTo>
                <a:cubicBezTo>
                  <a:pt x="924" y="20565"/>
                  <a:pt x="885" y="20744"/>
                  <a:pt x="692" y="20847"/>
                </a:cubicBezTo>
                <a:cubicBezTo>
                  <a:pt x="528" y="20928"/>
                  <a:pt x="391" y="20911"/>
                  <a:pt x="202" y="20939"/>
                </a:cubicBezTo>
                <a:cubicBezTo>
                  <a:pt x="40" y="20961"/>
                  <a:pt x="0" y="21136"/>
                  <a:pt x="0" y="21287"/>
                </a:cubicBezTo>
                <a:cubicBezTo>
                  <a:pt x="0" y="21287"/>
                  <a:pt x="0" y="21287"/>
                  <a:pt x="0" y="21287"/>
                </a:cubicBezTo>
                <a:close/>
              </a:path>
            </a:pathLst>
          </a:custGeom>
          <a:solidFill>
            <a:srgbClr val="57C6CF"/>
          </a:solidFill>
          <a:ln w="381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6" name="Group 5"/>
          <p:cNvGrpSpPr/>
          <p:nvPr/>
        </p:nvGrpSpPr>
        <p:grpSpPr>
          <a:xfrm>
            <a:off x="700084" y="2145459"/>
            <a:ext cx="3628764" cy="3170847"/>
            <a:chOff x="1609184" y="2335959"/>
            <a:chExt cx="3628764" cy="3170847"/>
          </a:xfrm>
          <a:solidFill>
            <a:schemeClr val="accent1"/>
          </a:solidFill>
        </p:grpSpPr>
        <p:sp>
          <p:nvSpPr>
            <p:cNvPr id="7" name="Shape 3191"/>
            <p:cNvSpPr/>
            <p:nvPr/>
          </p:nvSpPr>
          <p:spPr>
            <a:xfrm>
              <a:off x="1786698" y="3830034"/>
              <a:ext cx="54826" cy="43996"/>
            </a:xfrm>
            <a:custGeom>
              <a:avLst/>
              <a:gdLst/>
              <a:ahLst/>
              <a:cxnLst>
                <a:cxn ang="0">
                  <a:pos x="wd2" y="hd2"/>
                </a:cxn>
                <a:cxn ang="5400000">
                  <a:pos x="wd2" y="hd2"/>
                </a:cxn>
                <a:cxn ang="10800000">
                  <a:pos x="wd2" y="hd2"/>
                </a:cxn>
                <a:cxn ang="16200000">
                  <a:pos x="wd2" y="hd2"/>
                </a:cxn>
              </a:cxnLst>
              <a:rect l="0" t="0" r="r" b="b"/>
              <a:pathLst>
                <a:path w="21600" h="21600" extrusionOk="0">
                  <a:moveTo>
                    <a:pt x="7068" y="21600"/>
                  </a:moveTo>
                  <a:cubicBezTo>
                    <a:pt x="8863" y="20347"/>
                    <a:pt x="9830" y="18921"/>
                    <a:pt x="11507" y="17348"/>
                  </a:cubicBezTo>
                  <a:cubicBezTo>
                    <a:pt x="15984" y="13234"/>
                    <a:pt x="18971" y="11071"/>
                    <a:pt x="21600" y="4516"/>
                  </a:cubicBezTo>
                  <a:cubicBezTo>
                    <a:pt x="19082" y="2942"/>
                    <a:pt x="17451" y="1902"/>
                    <a:pt x="14663" y="1902"/>
                  </a:cubicBezTo>
                  <a:lnTo>
                    <a:pt x="14124" y="0"/>
                  </a:lnTo>
                  <a:lnTo>
                    <a:pt x="14124" y="0"/>
                  </a:lnTo>
                  <a:cubicBezTo>
                    <a:pt x="13499" y="320"/>
                    <a:pt x="12940" y="410"/>
                    <a:pt x="12243" y="852"/>
                  </a:cubicBezTo>
                  <a:cubicBezTo>
                    <a:pt x="10376" y="1992"/>
                    <a:pt x="9613" y="3270"/>
                    <a:pt x="7937" y="4770"/>
                  </a:cubicBezTo>
                  <a:cubicBezTo>
                    <a:pt x="5253" y="7195"/>
                    <a:pt x="4156" y="9104"/>
                    <a:pt x="1946" y="12243"/>
                  </a:cubicBezTo>
                  <a:cubicBezTo>
                    <a:pt x="1098" y="13464"/>
                    <a:pt x="729" y="14766"/>
                    <a:pt x="0" y="15807"/>
                  </a:cubicBezTo>
                  <a:lnTo>
                    <a:pt x="0" y="15807"/>
                  </a:lnTo>
                  <a:cubicBezTo>
                    <a:pt x="2551" y="18085"/>
                    <a:pt x="5615" y="18544"/>
                    <a:pt x="7068" y="21600"/>
                  </a:cubicBezTo>
                  <a:cubicBezTo>
                    <a:pt x="7068" y="21600"/>
                    <a:pt x="7068" y="21600"/>
                    <a:pt x="7068"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 name="Shape 3192"/>
            <p:cNvSpPr/>
            <p:nvPr/>
          </p:nvSpPr>
          <p:spPr>
            <a:xfrm>
              <a:off x="2028314" y="2335959"/>
              <a:ext cx="2864517" cy="1374036"/>
            </a:xfrm>
            <a:custGeom>
              <a:avLst/>
              <a:gdLst/>
              <a:ahLst/>
              <a:cxnLst>
                <a:cxn ang="0">
                  <a:pos x="wd2" y="hd2"/>
                </a:cxn>
                <a:cxn ang="5400000">
                  <a:pos x="wd2" y="hd2"/>
                </a:cxn>
                <a:cxn ang="10800000">
                  <a:pos x="wd2" y="hd2"/>
                </a:cxn>
                <a:cxn ang="16200000">
                  <a:pos x="wd2" y="hd2"/>
                </a:cxn>
              </a:cxnLst>
              <a:rect l="0" t="0" r="r" b="b"/>
              <a:pathLst>
                <a:path w="21600" h="21582" extrusionOk="0">
                  <a:moveTo>
                    <a:pt x="1466" y="9559"/>
                  </a:moveTo>
                  <a:lnTo>
                    <a:pt x="1465" y="9470"/>
                  </a:lnTo>
                  <a:cubicBezTo>
                    <a:pt x="1521" y="9462"/>
                    <a:pt x="1549" y="9408"/>
                    <a:pt x="1601" y="9370"/>
                  </a:cubicBezTo>
                  <a:cubicBezTo>
                    <a:pt x="1702" y="9296"/>
                    <a:pt x="1764" y="9288"/>
                    <a:pt x="1871" y="9253"/>
                  </a:cubicBezTo>
                  <a:cubicBezTo>
                    <a:pt x="1933" y="9232"/>
                    <a:pt x="1967" y="9208"/>
                    <a:pt x="2028" y="9185"/>
                  </a:cubicBezTo>
                  <a:cubicBezTo>
                    <a:pt x="2049" y="9179"/>
                    <a:pt x="2058" y="9139"/>
                    <a:pt x="2080" y="9135"/>
                  </a:cubicBezTo>
                  <a:cubicBezTo>
                    <a:pt x="2122" y="9127"/>
                    <a:pt x="2137" y="9072"/>
                    <a:pt x="2177" y="9051"/>
                  </a:cubicBezTo>
                  <a:cubicBezTo>
                    <a:pt x="2214" y="9032"/>
                    <a:pt x="2269" y="9056"/>
                    <a:pt x="2269" y="8976"/>
                  </a:cubicBezTo>
                  <a:cubicBezTo>
                    <a:pt x="2269" y="8804"/>
                    <a:pt x="2241" y="8708"/>
                    <a:pt x="2241" y="8536"/>
                  </a:cubicBezTo>
                  <a:cubicBezTo>
                    <a:pt x="2241" y="8368"/>
                    <a:pt x="2296" y="8284"/>
                    <a:pt x="2362" y="8188"/>
                  </a:cubicBezTo>
                  <a:cubicBezTo>
                    <a:pt x="2403" y="8129"/>
                    <a:pt x="2403" y="8043"/>
                    <a:pt x="2435" y="7962"/>
                  </a:cubicBezTo>
                  <a:cubicBezTo>
                    <a:pt x="2473" y="7861"/>
                    <a:pt x="2527" y="7849"/>
                    <a:pt x="2547" y="7727"/>
                  </a:cubicBezTo>
                  <a:cubicBezTo>
                    <a:pt x="2560" y="7647"/>
                    <a:pt x="2541" y="7584"/>
                    <a:pt x="2559" y="7509"/>
                  </a:cubicBezTo>
                  <a:cubicBezTo>
                    <a:pt x="2571" y="7457"/>
                    <a:pt x="2593" y="7446"/>
                    <a:pt x="2620" y="7425"/>
                  </a:cubicBezTo>
                  <a:cubicBezTo>
                    <a:pt x="2658" y="7394"/>
                    <a:pt x="2669" y="7339"/>
                    <a:pt x="2700" y="7283"/>
                  </a:cubicBezTo>
                  <a:cubicBezTo>
                    <a:pt x="2728" y="7233"/>
                    <a:pt x="2759" y="7241"/>
                    <a:pt x="2789" y="7191"/>
                  </a:cubicBezTo>
                  <a:cubicBezTo>
                    <a:pt x="2815" y="7144"/>
                    <a:pt x="2804" y="7084"/>
                    <a:pt x="2813" y="7014"/>
                  </a:cubicBezTo>
                  <a:cubicBezTo>
                    <a:pt x="2820" y="6958"/>
                    <a:pt x="2842" y="6941"/>
                    <a:pt x="2853" y="6889"/>
                  </a:cubicBezTo>
                  <a:cubicBezTo>
                    <a:pt x="2885" y="6746"/>
                    <a:pt x="2904" y="6662"/>
                    <a:pt x="2941" y="6528"/>
                  </a:cubicBezTo>
                  <a:cubicBezTo>
                    <a:pt x="2965" y="6442"/>
                    <a:pt x="2974" y="6352"/>
                    <a:pt x="3022" y="6327"/>
                  </a:cubicBezTo>
                  <a:lnTo>
                    <a:pt x="3082" y="6352"/>
                  </a:lnTo>
                  <a:lnTo>
                    <a:pt x="3114" y="6352"/>
                  </a:lnTo>
                  <a:cubicBezTo>
                    <a:pt x="3118" y="6266"/>
                    <a:pt x="3111" y="6216"/>
                    <a:pt x="3123" y="6134"/>
                  </a:cubicBezTo>
                  <a:cubicBezTo>
                    <a:pt x="3134" y="6057"/>
                    <a:pt x="3174" y="6061"/>
                    <a:pt x="3203" y="6009"/>
                  </a:cubicBezTo>
                  <a:cubicBezTo>
                    <a:pt x="3240" y="5940"/>
                    <a:pt x="3260" y="5892"/>
                    <a:pt x="3304" y="5841"/>
                  </a:cubicBezTo>
                  <a:cubicBezTo>
                    <a:pt x="3345" y="5793"/>
                    <a:pt x="3364" y="5736"/>
                    <a:pt x="3408" y="5690"/>
                  </a:cubicBezTo>
                  <a:lnTo>
                    <a:pt x="3408" y="5690"/>
                  </a:lnTo>
                  <a:lnTo>
                    <a:pt x="3443" y="5690"/>
                  </a:lnTo>
                  <a:cubicBezTo>
                    <a:pt x="3544" y="5690"/>
                    <a:pt x="3605" y="5593"/>
                    <a:pt x="3702" y="5543"/>
                  </a:cubicBezTo>
                  <a:lnTo>
                    <a:pt x="3702" y="5543"/>
                  </a:lnTo>
                  <a:cubicBezTo>
                    <a:pt x="3716" y="5558"/>
                    <a:pt x="3728" y="5570"/>
                    <a:pt x="3746" y="5581"/>
                  </a:cubicBezTo>
                  <a:cubicBezTo>
                    <a:pt x="3764" y="5592"/>
                    <a:pt x="3786" y="5599"/>
                    <a:pt x="3786" y="5638"/>
                  </a:cubicBezTo>
                  <a:cubicBezTo>
                    <a:pt x="3786" y="5683"/>
                    <a:pt x="3756" y="5683"/>
                    <a:pt x="3748" y="5724"/>
                  </a:cubicBezTo>
                  <a:cubicBezTo>
                    <a:pt x="3742" y="5753"/>
                    <a:pt x="3748" y="5778"/>
                    <a:pt x="3742" y="5808"/>
                  </a:cubicBezTo>
                  <a:cubicBezTo>
                    <a:pt x="3735" y="5842"/>
                    <a:pt x="3716" y="5835"/>
                    <a:pt x="3704" y="5862"/>
                  </a:cubicBezTo>
                  <a:cubicBezTo>
                    <a:pt x="3683" y="5910"/>
                    <a:pt x="3689" y="5961"/>
                    <a:pt x="3686" y="6026"/>
                  </a:cubicBezTo>
                  <a:lnTo>
                    <a:pt x="3694" y="6034"/>
                  </a:lnTo>
                  <a:cubicBezTo>
                    <a:pt x="3704" y="6023"/>
                    <a:pt x="3707" y="6010"/>
                    <a:pt x="3714" y="5992"/>
                  </a:cubicBezTo>
                  <a:cubicBezTo>
                    <a:pt x="3745" y="5916"/>
                    <a:pt x="3780" y="5896"/>
                    <a:pt x="3828" y="5896"/>
                  </a:cubicBezTo>
                  <a:cubicBezTo>
                    <a:pt x="3846" y="5896"/>
                    <a:pt x="3845" y="5948"/>
                    <a:pt x="3851" y="5984"/>
                  </a:cubicBezTo>
                  <a:cubicBezTo>
                    <a:pt x="3855" y="6008"/>
                    <a:pt x="3867" y="6013"/>
                    <a:pt x="3880" y="6013"/>
                  </a:cubicBezTo>
                  <a:lnTo>
                    <a:pt x="3925" y="6013"/>
                  </a:lnTo>
                  <a:cubicBezTo>
                    <a:pt x="3947" y="6013"/>
                    <a:pt x="3962" y="6040"/>
                    <a:pt x="3970" y="6084"/>
                  </a:cubicBezTo>
                  <a:cubicBezTo>
                    <a:pt x="3976" y="6127"/>
                    <a:pt x="3975" y="6162"/>
                    <a:pt x="3990" y="6193"/>
                  </a:cubicBezTo>
                  <a:cubicBezTo>
                    <a:pt x="4018" y="6253"/>
                    <a:pt x="4022" y="6309"/>
                    <a:pt x="4034" y="6390"/>
                  </a:cubicBezTo>
                  <a:cubicBezTo>
                    <a:pt x="4058" y="6552"/>
                    <a:pt x="4080" y="6646"/>
                    <a:pt x="4080" y="6817"/>
                  </a:cubicBezTo>
                  <a:lnTo>
                    <a:pt x="4080" y="6898"/>
                  </a:lnTo>
                  <a:cubicBezTo>
                    <a:pt x="4080" y="6941"/>
                    <a:pt x="4092" y="6985"/>
                    <a:pt x="4112" y="6985"/>
                  </a:cubicBezTo>
                  <a:cubicBezTo>
                    <a:pt x="4125" y="6985"/>
                    <a:pt x="4129" y="6960"/>
                    <a:pt x="4141" y="6960"/>
                  </a:cubicBezTo>
                  <a:lnTo>
                    <a:pt x="4163" y="6960"/>
                  </a:lnTo>
                  <a:lnTo>
                    <a:pt x="4163" y="7056"/>
                  </a:lnTo>
                  <a:lnTo>
                    <a:pt x="4155" y="7094"/>
                  </a:lnTo>
                  <a:cubicBezTo>
                    <a:pt x="4155" y="7115"/>
                    <a:pt x="4158" y="7132"/>
                    <a:pt x="4153" y="7149"/>
                  </a:cubicBezTo>
                  <a:cubicBezTo>
                    <a:pt x="4147" y="7167"/>
                    <a:pt x="4132" y="7167"/>
                    <a:pt x="4132" y="7191"/>
                  </a:cubicBezTo>
                  <a:cubicBezTo>
                    <a:pt x="4132" y="7236"/>
                    <a:pt x="4161" y="7246"/>
                    <a:pt x="4161" y="7291"/>
                  </a:cubicBezTo>
                  <a:cubicBezTo>
                    <a:pt x="4161" y="7336"/>
                    <a:pt x="4137" y="7341"/>
                    <a:pt x="4122" y="7375"/>
                  </a:cubicBezTo>
                  <a:cubicBezTo>
                    <a:pt x="4084" y="7467"/>
                    <a:pt x="4060" y="7514"/>
                    <a:pt x="4012" y="7584"/>
                  </a:cubicBezTo>
                  <a:cubicBezTo>
                    <a:pt x="3983" y="7625"/>
                    <a:pt x="3956" y="7638"/>
                    <a:pt x="3943" y="7706"/>
                  </a:cubicBezTo>
                  <a:cubicBezTo>
                    <a:pt x="3929" y="7723"/>
                    <a:pt x="3918" y="7722"/>
                    <a:pt x="3903" y="7740"/>
                  </a:cubicBezTo>
                  <a:cubicBezTo>
                    <a:pt x="3890" y="7755"/>
                    <a:pt x="3885" y="7781"/>
                    <a:pt x="3870" y="7781"/>
                  </a:cubicBezTo>
                  <a:cubicBezTo>
                    <a:pt x="3830" y="7781"/>
                    <a:pt x="3808" y="7760"/>
                    <a:pt x="3768" y="7760"/>
                  </a:cubicBezTo>
                  <a:cubicBezTo>
                    <a:pt x="3744" y="7760"/>
                    <a:pt x="3731" y="7777"/>
                    <a:pt x="3706" y="7777"/>
                  </a:cubicBezTo>
                  <a:cubicBezTo>
                    <a:pt x="3660" y="7777"/>
                    <a:pt x="3631" y="7752"/>
                    <a:pt x="3595" y="7694"/>
                  </a:cubicBezTo>
                  <a:cubicBezTo>
                    <a:pt x="3578" y="7666"/>
                    <a:pt x="3565" y="7656"/>
                    <a:pt x="3551" y="7622"/>
                  </a:cubicBezTo>
                  <a:cubicBezTo>
                    <a:pt x="3533" y="7580"/>
                    <a:pt x="3515" y="7569"/>
                    <a:pt x="3505" y="7517"/>
                  </a:cubicBezTo>
                  <a:cubicBezTo>
                    <a:pt x="3492" y="7449"/>
                    <a:pt x="3491" y="7358"/>
                    <a:pt x="3456" y="7358"/>
                  </a:cubicBezTo>
                  <a:cubicBezTo>
                    <a:pt x="3443" y="7358"/>
                    <a:pt x="3437" y="7375"/>
                    <a:pt x="3425" y="7375"/>
                  </a:cubicBezTo>
                  <a:cubicBezTo>
                    <a:pt x="3400" y="7375"/>
                    <a:pt x="3394" y="7317"/>
                    <a:pt x="3388" y="7266"/>
                  </a:cubicBezTo>
                  <a:cubicBezTo>
                    <a:pt x="3385" y="7235"/>
                    <a:pt x="3381" y="7203"/>
                    <a:pt x="3366" y="7194"/>
                  </a:cubicBezTo>
                  <a:cubicBezTo>
                    <a:pt x="3357" y="7190"/>
                    <a:pt x="3350" y="7198"/>
                    <a:pt x="3342" y="7191"/>
                  </a:cubicBezTo>
                  <a:cubicBezTo>
                    <a:pt x="3334" y="7184"/>
                    <a:pt x="3330" y="7170"/>
                    <a:pt x="3322" y="7170"/>
                  </a:cubicBezTo>
                  <a:cubicBezTo>
                    <a:pt x="3309" y="7170"/>
                    <a:pt x="3302" y="7177"/>
                    <a:pt x="3290" y="7182"/>
                  </a:cubicBezTo>
                  <a:cubicBezTo>
                    <a:pt x="3280" y="7097"/>
                    <a:pt x="3270" y="7050"/>
                    <a:pt x="3247" y="6977"/>
                  </a:cubicBezTo>
                  <a:cubicBezTo>
                    <a:pt x="3233" y="6930"/>
                    <a:pt x="3228" y="6877"/>
                    <a:pt x="3201" y="6868"/>
                  </a:cubicBezTo>
                  <a:lnTo>
                    <a:pt x="3196" y="6927"/>
                  </a:lnTo>
                  <a:lnTo>
                    <a:pt x="3196" y="7221"/>
                  </a:lnTo>
                  <a:cubicBezTo>
                    <a:pt x="3196" y="7266"/>
                    <a:pt x="3167" y="7275"/>
                    <a:pt x="3167" y="7320"/>
                  </a:cubicBezTo>
                  <a:cubicBezTo>
                    <a:pt x="3167" y="7364"/>
                    <a:pt x="3187" y="7375"/>
                    <a:pt x="3197" y="7413"/>
                  </a:cubicBezTo>
                  <a:cubicBezTo>
                    <a:pt x="3216" y="7487"/>
                    <a:pt x="3221" y="7538"/>
                    <a:pt x="3221" y="7622"/>
                  </a:cubicBezTo>
                  <a:cubicBezTo>
                    <a:pt x="3221" y="7658"/>
                    <a:pt x="3225" y="7680"/>
                    <a:pt x="3221" y="7714"/>
                  </a:cubicBezTo>
                  <a:cubicBezTo>
                    <a:pt x="3214" y="7771"/>
                    <a:pt x="3192" y="7787"/>
                    <a:pt x="3173" y="7828"/>
                  </a:cubicBezTo>
                  <a:cubicBezTo>
                    <a:pt x="3154" y="7867"/>
                    <a:pt x="3140" y="7885"/>
                    <a:pt x="3123" y="7928"/>
                  </a:cubicBezTo>
                  <a:cubicBezTo>
                    <a:pt x="3108" y="7965"/>
                    <a:pt x="3105" y="8020"/>
                    <a:pt x="3082" y="8020"/>
                  </a:cubicBezTo>
                  <a:cubicBezTo>
                    <a:pt x="3075" y="8020"/>
                    <a:pt x="3071" y="8012"/>
                    <a:pt x="3064" y="8012"/>
                  </a:cubicBezTo>
                  <a:cubicBezTo>
                    <a:pt x="3043" y="8012"/>
                    <a:pt x="3048" y="8078"/>
                    <a:pt x="3048" y="8123"/>
                  </a:cubicBezTo>
                  <a:cubicBezTo>
                    <a:pt x="3029" y="8126"/>
                    <a:pt x="3006" y="8142"/>
                    <a:pt x="3006" y="8183"/>
                  </a:cubicBezTo>
                  <a:lnTo>
                    <a:pt x="3006" y="8269"/>
                  </a:lnTo>
                  <a:cubicBezTo>
                    <a:pt x="3006" y="8300"/>
                    <a:pt x="2998" y="8316"/>
                    <a:pt x="2998" y="8347"/>
                  </a:cubicBezTo>
                  <a:cubicBezTo>
                    <a:pt x="2998" y="8358"/>
                    <a:pt x="3005" y="8360"/>
                    <a:pt x="3010" y="8360"/>
                  </a:cubicBezTo>
                  <a:cubicBezTo>
                    <a:pt x="3015" y="8360"/>
                    <a:pt x="3019" y="8354"/>
                    <a:pt x="3024" y="8352"/>
                  </a:cubicBezTo>
                  <a:lnTo>
                    <a:pt x="3047" y="8352"/>
                  </a:lnTo>
                  <a:lnTo>
                    <a:pt x="3047" y="8455"/>
                  </a:lnTo>
                  <a:cubicBezTo>
                    <a:pt x="3047" y="8487"/>
                    <a:pt x="3049" y="8507"/>
                    <a:pt x="3054" y="8536"/>
                  </a:cubicBezTo>
                  <a:cubicBezTo>
                    <a:pt x="3034" y="8557"/>
                    <a:pt x="3008" y="8564"/>
                    <a:pt x="3008" y="8611"/>
                  </a:cubicBezTo>
                  <a:cubicBezTo>
                    <a:pt x="3008" y="8642"/>
                    <a:pt x="3031" y="8628"/>
                    <a:pt x="3042" y="8645"/>
                  </a:cubicBezTo>
                  <a:cubicBezTo>
                    <a:pt x="3050" y="8656"/>
                    <a:pt x="3051" y="8673"/>
                    <a:pt x="3058" y="8687"/>
                  </a:cubicBezTo>
                  <a:cubicBezTo>
                    <a:pt x="3062" y="8676"/>
                    <a:pt x="3067" y="8666"/>
                    <a:pt x="3074" y="8666"/>
                  </a:cubicBezTo>
                  <a:cubicBezTo>
                    <a:pt x="3111" y="8666"/>
                    <a:pt x="3114" y="8779"/>
                    <a:pt x="3151" y="8779"/>
                  </a:cubicBezTo>
                  <a:lnTo>
                    <a:pt x="3195" y="8779"/>
                  </a:lnTo>
                  <a:cubicBezTo>
                    <a:pt x="3214" y="8779"/>
                    <a:pt x="3223" y="8804"/>
                    <a:pt x="3242" y="8804"/>
                  </a:cubicBezTo>
                  <a:lnTo>
                    <a:pt x="3259" y="8804"/>
                  </a:lnTo>
                  <a:cubicBezTo>
                    <a:pt x="3261" y="8758"/>
                    <a:pt x="3259" y="8733"/>
                    <a:pt x="3259" y="8687"/>
                  </a:cubicBezTo>
                  <a:cubicBezTo>
                    <a:pt x="3259" y="8648"/>
                    <a:pt x="3288" y="8644"/>
                    <a:pt x="3288" y="8605"/>
                  </a:cubicBezTo>
                  <a:cubicBezTo>
                    <a:pt x="3288" y="8579"/>
                    <a:pt x="3275" y="8569"/>
                    <a:pt x="3263" y="8561"/>
                  </a:cubicBezTo>
                  <a:cubicBezTo>
                    <a:pt x="3241" y="8545"/>
                    <a:pt x="3221" y="8518"/>
                    <a:pt x="3221" y="8469"/>
                  </a:cubicBezTo>
                  <a:cubicBezTo>
                    <a:pt x="3221" y="8399"/>
                    <a:pt x="3229" y="8359"/>
                    <a:pt x="3229" y="8289"/>
                  </a:cubicBezTo>
                  <a:lnTo>
                    <a:pt x="3229" y="8206"/>
                  </a:lnTo>
                  <a:cubicBezTo>
                    <a:pt x="3229" y="8183"/>
                    <a:pt x="3232" y="8155"/>
                    <a:pt x="3243" y="8155"/>
                  </a:cubicBezTo>
                  <a:cubicBezTo>
                    <a:pt x="3253" y="8155"/>
                    <a:pt x="3253" y="8179"/>
                    <a:pt x="3259" y="8192"/>
                  </a:cubicBezTo>
                  <a:cubicBezTo>
                    <a:pt x="3271" y="8217"/>
                    <a:pt x="3283" y="8226"/>
                    <a:pt x="3300" y="8226"/>
                  </a:cubicBezTo>
                  <a:cubicBezTo>
                    <a:pt x="3336" y="8226"/>
                    <a:pt x="3339" y="8108"/>
                    <a:pt x="3376" y="8108"/>
                  </a:cubicBezTo>
                  <a:cubicBezTo>
                    <a:pt x="3396" y="8108"/>
                    <a:pt x="3405" y="8145"/>
                    <a:pt x="3410" y="8184"/>
                  </a:cubicBezTo>
                  <a:cubicBezTo>
                    <a:pt x="3415" y="8218"/>
                    <a:pt x="3426" y="8232"/>
                    <a:pt x="3426" y="8268"/>
                  </a:cubicBezTo>
                  <a:cubicBezTo>
                    <a:pt x="3426" y="8366"/>
                    <a:pt x="3408" y="8419"/>
                    <a:pt x="3408" y="8517"/>
                  </a:cubicBezTo>
                  <a:cubicBezTo>
                    <a:pt x="3408" y="8554"/>
                    <a:pt x="3425" y="8578"/>
                    <a:pt x="3442" y="8578"/>
                  </a:cubicBezTo>
                  <a:cubicBezTo>
                    <a:pt x="3455" y="8578"/>
                    <a:pt x="3463" y="8565"/>
                    <a:pt x="3475" y="8574"/>
                  </a:cubicBezTo>
                  <a:cubicBezTo>
                    <a:pt x="3489" y="8583"/>
                    <a:pt x="3489" y="8613"/>
                    <a:pt x="3501" y="8632"/>
                  </a:cubicBezTo>
                  <a:cubicBezTo>
                    <a:pt x="3532" y="8682"/>
                    <a:pt x="3562" y="8657"/>
                    <a:pt x="3601" y="8657"/>
                  </a:cubicBezTo>
                  <a:cubicBezTo>
                    <a:pt x="3619" y="8657"/>
                    <a:pt x="3629" y="8666"/>
                    <a:pt x="3648" y="8666"/>
                  </a:cubicBezTo>
                  <a:cubicBezTo>
                    <a:pt x="3692" y="8666"/>
                    <a:pt x="3708" y="8556"/>
                    <a:pt x="3708" y="8463"/>
                  </a:cubicBezTo>
                  <a:cubicBezTo>
                    <a:pt x="3708" y="8433"/>
                    <a:pt x="3693" y="8428"/>
                    <a:pt x="3682" y="8410"/>
                  </a:cubicBezTo>
                  <a:cubicBezTo>
                    <a:pt x="3672" y="8394"/>
                    <a:pt x="3672" y="8370"/>
                    <a:pt x="3672" y="8343"/>
                  </a:cubicBezTo>
                  <a:cubicBezTo>
                    <a:pt x="3672" y="8298"/>
                    <a:pt x="3681" y="8274"/>
                    <a:pt x="3690" y="8234"/>
                  </a:cubicBezTo>
                  <a:cubicBezTo>
                    <a:pt x="3702" y="8181"/>
                    <a:pt x="3695" y="8143"/>
                    <a:pt x="3700" y="8083"/>
                  </a:cubicBezTo>
                  <a:lnTo>
                    <a:pt x="3742" y="8083"/>
                  </a:lnTo>
                  <a:cubicBezTo>
                    <a:pt x="3761" y="8083"/>
                    <a:pt x="3771" y="8108"/>
                    <a:pt x="3791" y="8108"/>
                  </a:cubicBezTo>
                  <a:cubicBezTo>
                    <a:pt x="3807" y="8108"/>
                    <a:pt x="3815" y="8092"/>
                    <a:pt x="3829" y="8075"/>
                  </a:cubicBezTo>
                  <a:cubicBezTo>
                    <a:pt x="3855" y="8040"/>
                    <a:pt x="3873" y="8029"/>
                    <a:pt x="3901" y="7999"/>
                  </a:cubicBezTo>
                  <a:cubicBezTo>
                    <a:pt x="3916" y="7984"/>
                    <a:pt x="3923" y="7953"/>
                    <a:pt x="3940" y="7953"/>
                  </a:cubicBezTo>
                  <a:lnTo>
                    <a:pt x="3997" y="7953"/>
                  </a:lnTo>
                  <a:cubicBezTo>
                    <a:pt x="4049" y="7953"/>
                    <a:pt x="4076" y="7923"/>
                    <a:pt x="4126" y="7894"/>
                  </a:cubicBezTo>
                  <a:cubicBezTo>
                    <a:pt x="4148" y="7883"/>
                    <a:pt x="4158" y="7857"/>
                    <a:pt x="4179" y="7857"/>
                  </a:cubicBezTo>
                  <a:lnTo>
                    <a:pt x="4229" y="7857"/>
                  </a:lnTo>
                  <a:cubicBezTo>
                    <a:pt x="4243" y="7857"/>
                    <a:pt x="4251" y="7886"/>
                    <a:pt x="4251" y="7915"/>
                  </a:cubicBezTo>
                  <a:cubicBezTo>
                    <a:pt x="4251" y="7940"/>
                    <a:pt x="4243" y="7951"/>
                    <a:pt x="4239" y="7974"/>
                  </a:cubicBezTo>
                  <a:cubicBezTo>
                    <a:pt x="4264" y="7999"/>
                    <a:pt x="4297" y="8004"/>
                    <a:pt x="4297" y="8061"/>
                  </a:cubicBezTo>
                  <a:lnTo>
                    <a:pt x="4297" y="8160"/>
                  </a:lnTo>
                  <a:cubicBezTo>
                    <a:pt x="4297" y="8217"/>
                    <a:pt x="4274" y="8239"/>
                    <a:pt x="4269" y="8297"/>
                  </a:cubicBezTo>
                  <a:cubicBezTo>
                    <a:pt x="4276" y="8301"/>
                    <a:pt x="4280" y="8295"/>
                    <a:pt x="4288" y="8297"/>
                  </a:cubicBezTo>
                  <a:cubicBezTo>
                    <a:pt x="4290" y="8297"/>
                    <a:pt x="4292" y="8301"/>
                    <a:pt x="4295" y="8301"/>
                  </a:cubicBezTo>
                  <a:cubicBezTo>
                    <a:pt x="4315" y="8301"/>
                    <a:pt x="4319" y="8247"/>
                    <a:pt x="4338" y="8247"/>
                  </a:cubicBezTo>
                  <a:cubicBezTo>
                    <a:pt x="4346" y="8247"/>
                    <a:pt x="4347" y="8270"/>
                    <a:pt x="4354" y="8276"/>
                  </a:cubicBezTo>
                  <a:cubicBezTo>
                    <a:pt x="4367" y="8287"/>
                    <a:pt x="4374" y="8300"/>
                    <a:pt x="4386" y="8318"/>
                  </a:cubicBezTo>
                  <a:cubicBezTo>
                    <a:pt x="4396" y="8297"/>
                    <a:pt x="4398" y="8276"/>
                    <a:pt x="4398" y="8247"/>
                  </a:cubicBezTo>
                  <a:cubicBezTo>
                    <a:pt x="4398" y="8212"/>
                    <a:pt x="4382" y="8200"/>
                    <a:pt x="4382" y="8165"/>
                  </a:cubicBezTo>
                  <a:cubicBezTo>
                    <a:pt x="4382" y="8098"/>
                    <a:pt x="4410" y="8077"/>
                    <a:pt x="4430" y="8024"/>
                  </a:cubicBezTo>
                  <a:cubicBezTo>
                    <a:pt x="4456" y="7957"/>
                    <a:pt x="4458" y="7904"/>
                    <a:pt x="4477" y="7828"/>
                  </a:cubicBezTo>
                  <a:cubicBezTo>
                    <a:pt x="4490" y="7770"/>
                    <a:pt x="4515" y="7745"/>
                    <a:pt x="4515" y="7680"/>
                  </a:cubicBezTo>
                  <a:lnTo>
                    <a:pt x="4515" y="7652"/>
                  </a:lnTo>
                  <a:cubicBezTo>
                    <a:pt x="4497" y="7652"/>
                    <a:pt x="4485" y="7626"/>
                    <a:pt x="4479" y="7593"/>
                  </a:cubicBezTo>
                  <a:cubicBezTo>
                    <a:pt x="4470" y="7545"/>
                    <a:pt x="4448" y="7528"/>
                    <a:pt x="4448" y="7476"/>
                  </a:cubicBezTo>
                  <a:cubicBezTo>
                    <a:pt x="4448" y="7440"/>
                    <a:pt x="4472" y="7446"/>
                    <a:pt x="4487" y="7430"/>
                  </a:cubicBezTo>
                  <a:cubicBezTo>
                    <a:pt x="4515" y="7397"/>
                    <a:pt x="4525" y="7358"/>
                    <a:pt x="4551" y="7316"/>
                  </a:cubicBezTo>
                  <a:cubicBezTo>
                    <a:pt x="4570" y="7287"/>
                    <a:pt x="4576" y="7257"/>
                    <a:pt x="4593" y="7224"/>
                  </a:cubicBezTo>
                  <a:cubicBezTo>
                    <a:pt x="4607" y="7197"/>
                    <a:pt x="4613" y="7161"/>
                    <a:pt x="4632" y="7161"/>
                  </a:cubicBezTo>
                  <a:cubicBezTo>
                    <a:pt x="4641" y="7161"/>
                    <a:pt x="4647" y="7165"/>
                    <a:pt x="4656" y="7165"/>
                  </a:cubicBezTo>
                  <a:cubicBezTo>
                    <a:pt x="4673" y="7165"/>
                    <a:pt x="4684" y="7128"/>
                    <a:pt x="4684" y="7091"/>
                  </a:cubicBezTo>
                  <a:cubicBezTo>
                    <a:pt x="4684" y="7013"/>
                    <a:pt x="4686" y="6968"/>
                    <a:pt x="4686" y="6890"/>
                  </a:cubicBezTo>
                  <a:cubicBezTo>
                    <a:pt x="4686" y="6848"/>
                    <a:pt x="4692" y="6824"/>
                    <a:pt x="4692" y="6782"/>
                  </a:cubicBezTo>
                  <a:cubicBezTo>
                    <a:pt x="4692" y="6629"/>
                    <a:pt x="4683" y="6746"/>
                    <a:pt x="4744" y="6814"/>
                  </a:cubicBezTo>
                  <a:cubicBezTo>
                    <a:pt x="4774" y="6846"/>
                    <a:pt x="4807" y="6833"/>
                    <a:pt x="4829" y="6889"/>
                  </a:cubicBezTo>
                  <a:cubicBezTo>
                    <a:pt x="4837" y="6887"/>
                    <a:pt x="4842" y="6885"/>
                    <a:pt x="4850" y="6885"/>
                  </a:cubicBezTo>
                  <a:cubicBezTo>
                    <a:pt x="4887" y="6885"/>
                    <a:pt x="4909" y="6962"/>
                    <a:pt x="4909" y="7038"/>
                  </a:cubicBezTo>
                  <a:lnTo>
                    <a:pt x="4909" y="7141"/>
                  </a:lnTo>
                  <a:cubicBezTo>
                    <a:pt x="4909" y="7177"/>
                    <a:pt x="4915" y="7197"/>
                    <a:pt x="4915" y="7233"/>
                  </a:cubicBezTo>
                  <a:cubicBezTo>
                    <a:pt x="4915" y="7259"/>
                    <a:pt x="4919" y="7280"/>
                    <a:pt x="4911" y="7299"/>
                  </a:cubicBezTo>
                  <a:cubicBezTo>
                    <a:pt x="4905" y="7315"/>
                    <a:pt x="4897" y="7314"/>
                    <a:pt x="4887" y="7316"/>
                  </a:cubicBezTo>
                  <a:cubicBezTo>
                    <a:pt x="4864" y="7322"/>
                    <a:pt x="4851" y="7329"/>
                    <a:pt x="4828" y="7329"/>
                  </a:cubicBezTo>
                  <a:cubicBezTo>
                    <a:pt x="4794" y="7329"/>
                    <a:pt x="4775" y="7320"/>
                    <a:pt x="4742" y="7320"/>
                  </a:cubicBezTo>
                  <a:cubicBezTo>
                    <a:pt x="4713" y="7320"/>
                    <a:pt x="4705" y="7385"/>
                    <a:pt x="4694" y="7442"/>
                  </a:cubicBezTo>
                  <a:cubicBezTo>
                    <a:pt x="4684" y="7491"/>
                    <a:pt x="4650" y="7491"/>
                    <a:pt x="4650" y="7545"/>
                  </a:cubicBezTo>
                  <a:cubicBezTo>
                    <a:pt x="4650" y="7615"/>
                    <a:pt x="4669" y="7657"/>
                    <a:pt x="4694" y="7702"/>
                  </a:cubicBezTo>
                  <a:cubicBezTo>
                    <a:pt x="4708" y="7728"/>
                    <a:pt x="4716" y="7765"/>
                    <a:pt x="4735" y="7765"/>
                  </a:cubicBezTo>
                  <a:cubicBezTo>
                    <a:pt x="4766" y="7765"/>
                    <a:pt x="4783" y="7741"/>
                    <a:pt x="4815" y="7735"/>
                  </a:cubicBezTo>
                  <a:cubicBezTo>
                    <a:pt x="4845" y="7730"/>
                    <a:pt x="4870" y="7756"/>
                    <a:pt x="4893" y="7714"/>
                  </a:cubicBezTo>
                  <a:cubicBezTo>
                    <a:pt x="4928" y="7650"/>
                    <a:pt x="4937" y="7595"/>
                    <a:pt x="4967" y="7522"/>
                  </a:cubicBezTo>
                  <a:cubicBezTo>
                    <a:pt x="4986" y="7477"/>
                    <a:pt x="4989" y="7409"/>
                    <a:pt x="5018" y="7409"/>
                  </a:cubicBezTo>
                  <a:cubicBezTo>
                    <a:pt x="5035" y="7409"/>
                    <a:pt x="5045" y="7425"/>
                    <a:pt x="5062" y="7425"/>
                  </a:cubicBezTo>
                  <a:cubicBezTo>
                    <a:pt x="5083" y="7425"/>
                    <a:pt x="5095" y="7430"/>
                    <a:pt x="5116" y="7430"/>
                  </a:cubicBezTo>
                  <a:cubicBezTo>
                    <a:pt x="5141" y="7430"/>
                    <a:pt x="5154" y="7412"/>
                    <a:pt x="5179" y="7404"/>
                  </a:cubicBezTo>
                  <a:cubicBezTo>
                    <a:pt x="5210" y="7395"/>
                    <a:pt x="5230" y="7406"/>
                    <a:pt x="5259" y="7379"/>
                  </a:cubicBezTo>
                  <a:cubicBezTo>
                    <a:pt x="5279" y="7361"/>
                    <a:pt x="5270" y="7305"/>
                    <a:pt x="5287" y="7278"/>
                  </a:cubicBezTo>
                  <a:cubicBezTo>
                    <a:pt x="5305" y="7250"/>
                    <a:pt x="5323" y="7273"/>
                    <a:pt x="5346" y="7270"/>
                  </a:cubicBezTo>
                  <a:cubicBezTo>
                    <a:pt x="5373" y="7266"/>
                    <a:pt x="5390" y="7251"/>
                    <a:pt x="5414" y="7224"/>
                  </a:cubicBezTo>
                  <a:cubicBezTo>
                    <a:pt x="5461" y="7172"/>
                    <a:pt x="5490" y="7132"/>
                    <a:pt x="5543" y="7132"/>
                  </a:cubicBezTo>
                  <a:lnTo>
                    <a:pt x="5559" y="7132"/>
                  </a:lnTo>
                  <a:cubicBezTo>
                    <a:pt x="5564" y="7172"/>
                    <a:pt x="5572" y="7212"/>
                    <a:pt x="5591" y="7212"/>
                  </a:cubicBezTo>
                  <a:cubicBezTo>
                    <a:pt x="5606" y="7212"/>
                    <a:pt x="5615" y="7181"/>
                    <a:pt x="5615" y="7151"/>
                  </a:cubicBezTo>
                  <a:cubicBezTo>
                    <a:pt x="5615" y="7132"/>
                    <a:pt x="5609" y="7123"/>
                    <a:pt x="5609" y="7105"/>
                  </a:cubicBezTo>
                  <a:cubicBezTo>
                    <a:pt x="5609" y="7052"/>
                    <a:pt x="5643" y="7056"/>
                    <a:pt x="5668" y="7048"/>
                  </a:cubicBezTo>
                  <a:cubicBezTo>
                    <a:pt x="5680" y="7044"/>
                    <a:pt x="5682" y="7021"/>
                    <a:pt x="5694" y="7010"/>
                  </a:cubicBezTo>
                  <a:cubicBezTo>
                    <a:pt x="5730" y="6978"/>
                    <a:pt x="5751" y="6948"/>
                    <a:pt x="5790" y="6948"/>
                  </a:cubicBezTo>
                  <a:cubicBezTo>
                    <a:pt x="5798" y="6948"/>
                    <a:pt x="5803" y="6961"/>
                    <a:pt x="5806" y="6977"/>
                  </a:cubicBezTo>
                  <a:lnTo>
                    <a:pt x="5806" y="7006"/>
                  </a:lnTo>
                  <a:cubicBezTo>
                    <a:pt x="5781" y="7006"/>
                    <a:pt x="5742" y="6990"/>
                    <a:pt x="5742" y="7044"/>
                  </a:cubicBezTo>
                  <a:cubicBezTo>
                    <a:pt x="5742" y="7076"/>
                    <a:pt x="5757" y="7088"/>
                    <a:pt x="5760" y="7119"/>
                  </a:cubicBezTo>
                  <a:cubicBezTo>
                    <a:pt x="5735" y="7127"/>
                    <a:pt x="5700" y="7110"/>
                    <a:pt x="5700" y="7161"/>
                  </a:cubicBezTo>
                  <a:cubicBezTo>
                    <a:pt x="5700" y="7182"/>
                    <a:pt x="5710" y="7191"/>
                    <a:pt x="5710" y="7212"/>
                  </a:cubicBezTo>
                  <a:cubicBezTo>
                    <a:pt x="5710" y="7241"/>
                    <a:pt x="5694" y="7245"/>
                    <a:pt x="5682" y="7257"/>
                  </a:cubicBezTo>
                  <a:cubicBezTo>
                    <a:pt x="5667" y="7273"/>
                    <a:pt x="5660" y="7304"/>
                    <a:pt x="5643" y="7304"/>
                  </a:cubicBezTo>
                  <a:lnTo>
                    <a:pt x="5606" y="7304"/>
                  </a:lnTo>
                  <a:cubicBezTo>
                    <a:pt x="5591" y="7304"/>
                    <a:pt x="5581" y="7332"/>
                    <a:pt x="5581" y="7362"/>
                  </a:cubicBezTo>
                  <a:cubicBezTo>
                    <a:pt x="5581" y="7378"/>
                    <a:pt x="5590" y="7381"/>
                    <a:pt x="5595" y="7392"/>
                  </a:cubicBezTo>
                  <a:cubicBezTo>
                    <a:pt x="5610" y="7423"/>
                    <a:pt x="5624" y="7438"/>
                    <a:pt x="5645" y="7438"/>
                  </a:cubicBezTo>
                  <a:cubicBezTo>
                    <a:pt x="5691" y="7438"/>
                    <a:pt x="5711" y="7371"/>
                    <a:pt x="5757" y="7371"/>
                  </a:cubicBezTo>
                  <a:lnTo>
                    <a:pt x="5779" y="7371"/>
                  </a:lnTo>
                  <a:lnTo>
                    <a:pt x="5779" y="7492"/>
                  </a:lnTo>
                  <a:cubicBezTo>
                    <a:pt x="5784" y="7499"/>
                    <a:pt x="5787" y="7505"/>
                    <a:pt x="5792" y="7505"/>
                  </a:cubicBezTo>
                  <a:cubicBezTo>
                    <a:pt x="5812" y="7505"/>
                    <a:pt x="5813" y="7454"/>
                    <a:pt x="5822" y="7417"/>
                  </a:cubicBezTo>
                  <a:cubicBezTo>
                    <a:pt x="5839" y="7350"/>
                    <a:pt x="5853" y="7316"/>
                    <a:pt x="5875" y="7257"/>
                  </a:cubicBezTo>
                  <a:cubicBezTo>
                    <a:pt x="5885" y="7230"/>
                    <a:pt x="5888" y="7191"/>
                    <a:pt x="5905" y="7191"/>
                  </a:cubicBezTo>
                  <a:cubicBezTo>
                    <a:pt x="5950" y="7191"/>
                    <a:pt x="5971" y="7245"/>
                    <a:pt x="6016" y="7245"/>
                  </a:cubicBezTo>
                  <a:lnTo>
                    <a:pt x="6055" y="7245"/>
                  </a:lnTo>
                  <a:cubicBezTo>
                    <a:pt x="6067" y="7245"/>
                    <a:pt x="6069" y="7278"/>
                    <a:pt x="6080" y="7278"/>
                  </a:cubicBezTo>
                  <a:cubicBezTo>
                    <a:pt x="6107" y="7278"/>
                    <a:pt x="6105" y="7182"/>
                    <a:pt x="6132" y="7182"/>
                  </a:cubicBezTo>
                  <a:cubicBezTo>
                    <a:pt x="6153" y="7182"/>
                    <a:pt x="6165" y="7199"/>
                    <a:pt x="6186" y="7199"/>
                  </a:cubicBezTo>
                  <a:cubicBezTo>
                    <a:pt x="6224" y="7199"/>
                    <a:pt x="6225" y="7073"/>
                    <a:pt x="6264" y="7073"/>
                  </a:cubicBezTo>
                  <a:lnTo>
                    <a:pt x="6279" y="7073"/>
                  </a:lnTo>
                  <a:lnTo>
                    <a:pt x="6279" y="7120"/>
                  </a:lnTo>
                  <a:cubicBezTo>
                    <a:pt x="6279" y="7191"/>
                    <a:pt x="6245" y="7219"/>
                    <a:pt x="6245" y="7290"/>
                  </a:cubicBezTo>
                  <a:lnTo>
                    <a:pt x="6245" y="7375"/>
                  </a:lnTo>
                  <a:cubicBezTo>
                    <a:pt x="6253" y="7393"/>
                    <a:pt x="6260" y="7404"/>
                    <a:pt x="6271" y="7404"/>
                  </a:cubicBezTo>
                  <a:cubicBezTo>
                    <a:pt x="6299" y="7404"/>
                    <a:pt x="6280" y="7278"/>
                    <a:pt x="6308" y="7278"/>
                  </a:cubicBezTo>
                  <a:lnTo>
                    <a:pt x="6393" y="7278"/>
                  </a:lnTo>
                  <a:cubicBezTo>
                    <a:pt x="6414" y="7278"/>
                    <a:pt x="6419" y="7235"/>
                    <a:pt x="6436" y="7212"/>
                  </a:cubicBezTo>
                  <a:cubicBezTo>
                    <a:pt x="6455" y="7185"/>
                    <a:pt x="6482" y="7180"/>
                    <a:pt x="6482" y="7132"/>
                  </a:cubicBezTo>
                  <a:cubicBezTo>
                    <a:pt x="6482" y="7092"/>
                    <a:pt x="6482" y="7062"/>
                    <a:pt x="6470" y="7031"/>
                  </a:cubicBezTo>
                  <a:cubicBezTo>
                    <a:pt x="6461" y="7008"/>
                    <a:pt x="6448" y="7019"/>
                    <a:pt x="6433" y="7019"/>
                  </a:cubicBezTo>
                  <a:lnTo>
                    <a:pt x="6433" y="6959"/>
                  </a:lnTo>
                  <a:cubicBezTo>
                    <a:pt x="6433" y="6861"/>
                    <a:pt x="6456" y="6810"/>
                    <a:pt x="6456" y="6713"/>
                  </a:cubicBezTo>
                  <a:lnTo>
                    <a:pt x="6470" y="6713"/>
                  </a:lnTo>
                  <a:cubicBezTo>
                    <a:pt x="6494" y="6713"/>
                    <a:pt x="6499" y="6772"/>
                    <a:pt x="6523" y="6780"/>
                  </a:cubicBezTo>
                  <a:cubicBezTo>
                    <a:pt x="6525" y="6766"/>
                    <a:pt x="6529" y="6760"/>
                    <a:pt x="6529" y="6745"/>
                  </a:cubicBezTo>
                  <a:lnTo>
                    <a:pt x="6529" y="6609"/>
                  </a:lnTo>
                  <a:cubicBezTo>
                    <a:pt x="6529" y="6581"/>
                    <a:pt x="6535" y="6549"/>
                    <a:pt x="6549" y="6549"/>
                  </a:cubicBezTo>
                  <a:cubicBezTo>
                    <a:pt x="6571" y="6549"/>
                    <a:pt x="6572" y="6606"/>
                    <a:pt x="6583" y="6646"/>
                  </a:cubicBezTo>
                  <a:cubicBezTo>
                    <a:pt x="6595" y="6689"/>
                    <a:pt x="6614" y="6704"/>
                    <a:pt x="6638" y="6704"/>
                  </a:cubicBezTo>
                  <a:lnTo>
                    <a:pt x="6697" y="6704"/>
                  </a:lnTo>
                  <a:cubicBezTo>
                    <a:pt x="6706" y="6704"/>
                    <a:pt x="6709" y="6721"/>
                    <a:pt x="6718" y="6725"/>
                  </a:cubicBezTo>
                  <a:cubicBezTo>
                    <a:pt x="6754" y="6744"/>
                    <a:pt x="6772" y="6776"/>
                    <a:pt x="6798" y="6830"/>
                  </a:cubicBezTo>
                  <a:cubicBezTo>
                    <a:pt x="6827" y="6890"/>
                    <a:pt x="6847" y="6937"/>
                    <a:pt x="6847" y="7021"/>
                  </a:cubicBezTo>
                  <a:cubicBezTo>
                    <a:pt x="6847" y="7074"/>
                    <a:pt x="6829" y="7100"/>
                    <a:pt x="6829" y="7153"/>
                  </a:cubicBezTo>
                  <a:cubicBezTo>
                    <a:pt x="6829" y="7170"/>
                    <a:pt x="6833" y="7186"/>
                    <a:pt x="6840" y="7186"/>
                  </a:cubicBezTo>
                  <a:cubicBezTo>
                    <a:pt x="6859" y="7186"/>
                    <a:pt x="6868" y="7161"/>
                    <a:pt x="6885" y="7144"/>
                  </a:cubicBezTo>
                  <a:cubicBezTo>
                    <a:pt x="6894" y="7141"/>
                    <a:pt x="6899" y="7132"/>
                    <a:pt x="6909" y="7132"/>
                  </a:cubicBezTo>
                  <a:cubicBezTo>
                    <a:pt x="6933" y="7132"/>
                    <a:pt x="6939" y="7183"/>
                    <a:pt x="6957" y="7215"/>
                  </a:cubicBezTo>
                  <a:cubicBezTo>
                    <a:pt x="6986" y="7267"/>
                    <a:pt x="7014" y="7257"/>
                    <a:pt x="7052" y="7270"/>
                  </a:cubicBezTo>
                  <a:lnTo>
                    <a:pt x="7052" y="7343"/>
                  </a:lnTo>
                  <a:cubicBezTo>
                    <a:pt x="7052" y="7364"/>
                    <a:pt x="7045" y="7373"/>
                    <a:pt x="7042" y="7392"/>
                  </a:cubicBezTo>
                  <a:cubicBezTo>
                    <a:pt x="7016" y="7379"/>
                    <a:pt x="7009" y="7325"/>
                    <a:pt x="6983" y="7325"/>
                  </a:cubicBezTo>
                  <a:cubicBezTo>
                    <a:pt x="6980" y="7325"/>
                    <a:pt x="6979" y="7332"/>
                    <a:pt x="6975" y="7333"/>
                  </a:cubicBezTo>
                  <a:lnTo>
                    <a:pt x="6975" y="7368"/>
                  </a:lnTo>
                  <a:cubicBezTo>
                    <a:pt x="6975" y="7383"/>
                    <a:pt x="6983" y="7389"/>
                    <a:pt x="6987" y="7400"/>
                  </a:cubicBezTo>
                  <a:cubicBezTo>
                    <a:pt x="7000" y="7433"/>
                    <a:pt x="7006" y="7451"/>
                    <a:pt x="7020" y="7480"/>
                  </a:cubicBezTo>
                  <a:cubicBezTo>
                    <a:pt x="7033" y="7508"/>
                    <a:pt x="7032" y="7542"/>
                    <a:pt x="7046" y="7568"/>
                  </a:cubicBezTo>
                  <a:cubicBezTo>
                    <a:pt x="7056" y="7586"/>
                    <a:pt x="7067" y="7578"/>
                    <a:pt x="7078" y="7593"/>
                  </a:cubicBezTo>
                  <a:cubicBezTo>
                    <a:pt x="7090" y="7608"/>
                    <a:pt x="7086" y="7637"/>
                    <a:pt x="7090" y="7664"/>
                  </a:cubicBezTo>
                  <a:cubicBezTo>
                    <a:pt x="7094" y="7686"/>
                    <a:pt x="7105" y="7691"/>
                    <a:pt x="7108" y="7714"/>
                  </a:cubicBezTo>
                  <a:cubicBezTo>
                    <a:pt x="7117" y="7776"/>
                    <a:pt x="7117" y="7814"/>
                    <a:pt x="7120" y="7878"/>
                  </a:cubicBezTo>
                  <a:lnTo>
                    <a:pt x="7134" y="7878"/>
                  </a:lnTo>
                  <a:cubicBezTo>
                    <a:pt x="7151" y="7878"/>
                    <a:pt x="7160" y="7842"/>
                    <a:pt x="7160" y="7807"/>
                  </a:cubicBezTo>
                  <a:cubicBezTo>
                    <a:pt x="7160" y="7727"/>
                    <a:pt x="7142" y="7685"/>
                    <a:pt x="7142" y="7605"/>
                  </a:cubicBezTo>
                  <a:cubicBezTo>
                    <a:pt x="7142" y="7553"/>
                    <a:pt x="7171" y="7548"/>
                    <a:pt x="7185" y="7505"/>
                  </a:cubicBezTo>
                  <a:cubicBezTo>
                    <a:pt x="7203" y="7446"/>
                    <a:pt x="7215" y="7404"/>
                    <a:pt x="7215" y="7333"/>
                  </a:cubicBezTo>
                  <a:cubicBezTo>
                    <a:pt x="7215" y="7293"/>
                    <a:pt x="7212" y="7241"/>
                    <a:pt x="7193" y="7241"/>
                  </a:cubicBezTo>
                  <a:cubicBezTo>
                    <a:pt x="7182" y="7241"/>
                    <a:pt x="7179" y="7270"/>
                    <a:pt x="7169" y="7270"/>
                  </a:cubicBezTo>
                  <a:cubicBezTo>
                    <a:pt x="7152" y="7270"/>
                    <a:pt x="7153" y="7224"/>
                    <a:pt x="7152" y="7191"/>
                  </a:cubicBezTo>
                  <a:cubicBezTo>
                    <a:pt x="7152" y="7167"/>
                    <a:pt x="7148" y="7155"/>
                    <a:pt x="7148" y="7132"/>
                  </a:cubicBezTo>
                  <a:cubicBezTo>
                    <a:pt x="7148" y="7084"/>
                    <a:pt x="7167" y="7062"/>
                    <a:pt x="7167" y="7013"/>
                  </a:cubicBezTo>
                  <a:lnTo>
                    <a:pt x="7167" y="6918"/>
                  </a:lnTo>
                  <a:lnTo>
                    <a:pt x="7159" y="6914"/>
                  </a:lnTo>
                  <a:cubicBezTo>
                    <a:pt x="7147" y="6944"/>
                    <a:pt x="7140" y="6972"/>
                    <a:pt x="7122" y="6981"/>
                  </a:cubicBezTo>
                  <a:cubicBezTo>
                    <a:pt x="7118" y="6932"/>
                    <a:pt x="7109" y="6889"/>
                    <a:pt x="7086" y="6880"/>
                  </a:cubicBezTo>
                  <a:cubicBezTo>
                    <a:pt x="7066" y="6873"/>
                    <a:pt x="7054" y="6880"/>
                    <a:pt x="7034" y="6880"/>
                  </a:cubicBezTo>
                  <a:lnTo>
                    <a:pt x="7034" y="6852"/>
                  </a:lnTo>
                  <a:cubicBezTo>
                    <a:pt x="7034" y="6822"/>
                    <a:pt x="7046" y="6810"/>
                    <a:pt x="7048" y="6780"/>
                  </a:cubicBezTo>
                  <a:cubicBezTo>
                    <a:pt x="7051" y="6728"/>
                    <a:pt x="7052" y="6698"/>
                    <a:pt x="7052" y="6646"/>
                  </a:cubicBezTo>
                  <a:cubicBezTo>
                    <a:pt x="7067" y="6643"/>
                    <a:pt x="7076" y="6648"/>
                    <a:pt x="7092" y="6646"/>
                  </a:cubicBezTo>
                  <a:lnTo>
                    <a:pt x="7092" y="6617"/>
                  </a:lnTo>
                  <a:cubicBezTo>
                    <a:pt x="7092" y="6562"/>
                    <a:pt x="7068" y="6538"/>
                    <a:pt x="7068" y="6482"/>
                  </a:cubicBezTo>
                  <a:cubicBezTo>
                    <a:pt x="7068" y="6458"/>
                    <a:pt x="7087" y="6463"/>
                    <a:pt x="7090" y="6440"/>
                  </a:cubicBezTo>
                  <a:cubicBezTo>
                    <a:pt x="7101" y="6370"/>
                    <a:pt x="7098" y="6325"/>
                    <a:pt x="7098" y="6252"/>
                  </a:cubicBezTo>
                  <a:cubicBezTo>
                    <a:pt x="7098" y="6220"/>
                    <a:pt x="7078" y="6214"/>
                    <a:pt x="7078" y="6183"/>
                  </a:cubicBezTo>
                  <a:cubicBezTo>
                    <a:pt x="7078" y="6138"/>
                    <a:pt x="7087" y="6112"/>
                    <a:pt x="7096" y="6072"/>
                  </a:cubicBezTo>
                  <a:cubicBezTo>
                    <a:pt x="7105" y="6033"/>
                    <a:pt x="7092" y="5996"/>
                    <a:pt x="7102" y="5958"/>
                  </a:cubicBezTo>
                  <a:cubicBezTo>
                    <a:pt x="7113" y="5920"/>
                    <a:pt x="7133" y="5924"/>
                    <a:pt x="7152" y="5900"/>
                  </a:cubicBezTo>
                  <a:cubicBezTo>
                    <a:pt x="7182" y="5862"/>
                    <a:pt x="7194" y="5823"/>
                    <a:pt x="7225" y="5791"/>
                  </a:cubicBezTo>
                  <a:cubicBezTo>
                    <a:pt x="7249" y="5767"/>
                    <a:pt x="7272" y="5802"/>
                    <a:pt x="7293" y="5770"/>
                  </a:cubicBezTo>
                  <a:cubicBezTo>
                    <a:pt x="7315" y="5735"/>
                    <a:pt x="7318" y="5694"/>
                    <a:pt x="7336" y="5648"/>
                  </a:cubicBezTo>
                  <a:cubicBezTo>
                    <a:pt x="7348" y="5615"/>
                    <a:pt x="7364" y="5605"/>
                    <a:pt x="7370" y="5565"/>
                  </a:cubicBezTo>
                  <a:cubicBezTo>
                    <a:pt x="7384" y="5471"/>
                    <a:pt x="7374" y="5408"/>
                    <a:pt x="7390" y="5317"/>
                  </a:cubicBezTo>
                  <a:cubicBezTo>
                    <a:pt x="7408" y="5217"/>
                    <a:pt x="7430" y="5172"/>
                    <a:pt x="7458" y="5083"/>
                  </a:cubicBezTo>
                  <a:cubicBezTo>
                    <a:pt x="7473" y="5033"/>
                    <a:pt x="7468" y="4978"/>
                    <a:pt x="7492" y="4949"/>
                  </a:cubicBezTo>
                  <a:cubicBezTo>
                    <a:pt x="7508" y="5012"/>
                    <a:pt x="7511" y="5091"/>
                    <a:pt x="7545" y="5091"/>
                  </a:cubicBezTo>
                  <a:cubicBezTo>
                    <a:pt x="7567" y="5091"/>
                    <a:pt x="7579" y="5068"/>
                    <a:pt x="7601" y="5062"/>
                  </a:cubicBezTo>
                  <a:cubicBezTo>
                    <a:pt x="7640" y="5062"/>
                    <a:pt x="7662" y="5086"/>
                    <a:pt x="7696" y="5125"/>
                  </a:cubicBezTo>
                  <a:cubicBezTo>
                    <a:pt x="7729" y="5162"/>
                    <a:pt x="7757" y="5175"/>
                    <a:pt x="7774" y="5246"/>
                  </a:cubicBezTo>
                  <a:lnTo>
                    <a:pt x="7772" y="5263"/>
                  </a:lnTo>
                  <a:cubicBezTo>
                    <a:pt x="7751" y="5273"/>
                    <a:pt x="7731" y="5269"/>
                    <a:pt x="7722" y="5309"/>
                  </a:cubicBezTo>
                  <a:cubicBezTo>
                    <a:pt x="7702" y="5394"/>
                    <a:pt x="7715" y="5455"/>
                    <a:pt x="7704" y="5548"/>
                  </a:cubicBezTo>
                  <a:cubicBezTo>
                    <a:pt x="7696" y="5616"/>
                    <a:pt x="7688" y="5654"/>
                    <a:pt x="7678" y="5719"/>
                  </a:cubicBezTo>
                  <a:cubicBezTo>
                    <a:pt x="7669" y="5773"/>
                    <a:pt x="7619" y="5745"/>
                    <a:pt x="7619" y="5801"/>
                  </a:cubicBezTo>
                  <a:cubicBezTo>
                    <a:pt x="7619" y="5840"/>
                    <a:pt x="7633" y="5857"/>
                    <a:pt x="7633" y="5896"/>
                  </a:cubicBezTo>
                  <a:cubicBezTo>
                    <a:pt x="7633" y="5949"/>
                    <a:pt x="7621" y="5976"/>
                    <a:pt x="7621" y="6030"/>
                  </a:cubicBezTo>
                  <a:cubicBezTo>
                    <a:pt x="7621" y="6041"/>
                    <a:pt x="7628" y="6042"/>
                    <a:pt x="7631" y="6051"/>
                  </a:cubicBezTo>
                  <a:cubicBezTo>
                    <a:pt x="7638" y="6070"/>
                    <a:pt x="7637" y="6087"/>
                    <a:pt x="7637" y="6112"/>
                  </a:cubicBezTo>
                  <a:cubicBezTo>
                    <a:pt x="7637" y="6277"/>
                    <a:pt x="7622" y="6368"/>
                    <a:pt x="7613" y="6533"/>
                  </a:cubicBezTo>
                  <a:cubicBezTo>
                    <a:pt x="7605" y="6535"/>
                    <a:pt x="7600" y="6536"/>
                    <a:pt x="7592" y="6537"/>
                  </a:cubicBezTo>
                  <a:lnTo>
                    <a:pt x="7592" y="6683"/>
                  </a:lnTo>
                  <a:lnTo>
                    <a:pt x="7539" y="7257"/>
                  </a:lnTo>
                  <a:cubicBezTo>
                    <a:pt x="7539" y="7327"/>
                    <a:pt x="7546" y="7376"/>
                    <a:pt x="7571" y="7421"/>
                  </a:cubicBezTo>
                  <a:cubicBezTo>
                    <a:pt x="7588" y="7451"/>
                    <a:pt x="7603" y="7455"/>
                    <a:pt x="7619" y="7488"/>
                  </a:cubicBezTo>
                  <a:cubicBezTo>
                    <a:pt x="7642" y="7536"/>
                    <a:pt x="7651" y="7574"/>
                    <a:pt x="7661" y="7639"/>
                  </a:cubicBezTo>
                  <a:cubicBezTo>
                    <a:pt x="7630" y="7671"/>
                    <a:pt x="7583" y="7652"/>
                    <a:pt x="7583" y="7725"/>
                  </a:cubicBezTo>
                  <a:cubicBezTo>
                    <a:pt x="7583" y="7758"/>
                    <a:pt x="7599" y="7772"/>
                    <a:pt x="7599" y="7806"/>
                  </a:cubicBezTo>
                  <a:cubicBezTo>
                    <a:pt x="7599" y="7857"/>
                    <a:pt x="7597" y="7885"/>
                    <a:pt x="7597" y="7936"/>
                  </a:cubicBezTo>
                  <a:cubicBezTo>
                    <a:pt x="7593" y="7994"/>
                    <a:pt x="7599" y="8030"/>
                    <a:pt x="7589" y="8083"/>
                  </a:cubicBezTo>
                  <a:cubicBezTo>
                    <a:pt x="7582" y="8125"/>
                    <a:pt x="7558" y="8113"/>
                    <a:pt x="7539" y="8129"/>
                  </a:cubicBezTo>
                  <a:cubicBezTo>
                    <a:pt x="7521" y="8145"/>
                    <a:pt x="7516" y="8176"/>
                    <a:pt x="7504" y="8209"/>
                  </a:cubicBezTo>
                  <a:cubicBezTo>
                    <a:pt x="7492" y="8242"/>
                    <a:pt x="7479" y="8254"/>
                    <a:pt x="7470" y="8293"/>
                  </a:cubicBezTo>
                  <a:cubicBezTo>
                    <a:pt x="7460" y="8338"/>
                    <a:pt x="7469" y="8385"/>
                    <a:pt x="7450" y="8414"/>
                  </a:cubicBezTo>
                  <a:cubicBezTo>
                    <a:pt x="7434" y="8439"/>
                    <a:pt x="7418" y="8435"/>
                    <a:pt x="7398" y="8435"/>
                  </a:cubicBezTo>
                  <a:cubicBezTo>
                    <a:pt x="7374" y="8435"/>
                    <a:pt x="7376" y="8504"/>
                    <a:pt x="7358" y="8536"/>
                  </a:cubicBezTo>
                  <a:cubicBezTo>
                    <a:pt x="7345" y="8559"/>
                    <a:pt x="7333" y="8565"/>
                    <a:pt x="7315" y="8565"/>
                  </a:cubicBezTo>
                  <a:cubicBezTo>
                    <a:pt x="7288" y="8565"/>
                    <a:pt x="7273" y="8544"/>
                    <a:pt x="7246" y="8544"/>
                  </a:cubicBezTo>
                  <a:cubicBezTo>
                    <a:pt x="7225" y="8544"/>
                    <a:pt x="7215" y="8574"/>
                    <a:pt x="7194" y="8574"/>
                  </a:cubicBezTo>
                  <a:lnTo>
                    <a:pt x="7119" y="8574"/>
                  </a:lnTo>
                  <a:cubicBezTo>
                    <a:pt x="7103" y="8574"/>
                    <a:pt x="7094" y="8588"/>
                    <a:pt x="7078" y="8590"/>
                  </a:cubicBezTo>
                  <a:cubicBezTo>
                    <a:pt x="7060" y="8592"/>
                    <a:pt x="7038" y="8603"/>
                    <a:pt x="7038" y="8641"/>
                  </a:cubicBezTo>
                  <a:cubicBezTo>
                    <a:pt x="7038" y="8702"/>
                    <a:pt x="7070" y="8716"/>
                    <a:pt x="7094" y="8750"/>
                  </a:cubicBezTo>
                  <a:cubicBezTo>
                    <a:pt x="7116" y="8780"/>
                    <a:pt x="7125" y="8816"/>
                    <a:pt x="7150" y="8834"/>
                  </a:cubicBezTo>
                  <a:cubicBezTo>
                    <a:pt x="7198" y="8868"/>
                    <a:pt x="7228" y="8879"/>
                    <a:pt x="7278" y="8879"/>
                  </a:cubicBezTo>
                  <a:cubicBezTo>
                    <a:pt x="7337" y="8879"/>
                    <a:pt x="7370" y="8842"/>
                    <a:pt x="7429" y="8842"/>
                  </a:cubicBezTo>
                  <a:cubicBezTo>
                    <a:pt x="7444" y="8842"/>
                    <a:pt x="7450" y="8871"/>
                    <a:pt x="7465" y="8871"/>
                  </a:cubicBezTo>
                  <a:cubicBezTo>
                    <a:pt x="7490" y="8871"/>
                    <a:pt x="7487" y="8802"/>
                    <a:pt x="7504" y="8766"/>
                  </a:cubicBezTo>
                  <a:cubicBezTo>
                    <a:pt x="7521" y="8733"/>
                    <a:pt x="7537" y="8734"/>
                    <a:pt x="7557" y="8708"/>
                  </a:cubicBezTo>
                  <a:cubicBezTo>
                    <a:pt x="7593" y="8661"/>
                    <a:pt x="7591" y="8570"/>
                    <a:pt x="7631" y="8544"/>
                  </a:cubicBezTo>
                  <a:cubicBezTo>
                    <a:pt x="7669" y="8519"/>
                    <a:pt x="7665" y="8415"/>
                    <a:pt x="7704" y="8398"/>
                  </a:cubicBezTo>
                  <a:cubicBezTo>
                    <a:pt x="7732" y="8384"/>
                    <a:pt x="7750" y="8381"/>
                    <a:pt x="7774" y="8347"/>
                  </a:cubicBezTo>
                  <a:cubicBezTo>
                    <a:pt x="7789" y="8328"/>
                    <a:pt x="7804" y="8312"/>
                    <a:pt x="7804" y="8275"/>
                  </a:cubicBezTo>
                  <a:lnTo>
                    <a:pt x="7804" y="8160"/>
                  </a:lnTo>
                  <a:cubicBezTo>
                    <a:pt x="7804" y="8126"/>
                    <a:pt x="7794" y="8109"/>
                    <a:pt x="7788" y="8079"/>
                  </a:cubicBezTo>
                  <a:cubicBezTo>
                    <a:pt x="7777" y="8020"/>
                    <a:pt x="7770" y="7983"/>
                    <a:pt x="7770" y="7919"/>
                  </a:cubicBezTo>
                  <a:lnTo>
                    <a:pt x="7770" y="7841"/>
                  </a:lnTo>
                  <a:cubicBezTo>
                    <a:pt x="7770" y="7771"/>
                    <a:pt x="7750" y="7736"/>
                    <a:pt x="7750" y="7666"/>
                  </a:cubicBezTo>
                  <a:cubicBezTo>
                    <a:pt x="7750" y="7600"/>
                    <a:pt x="7777" y="7579"/>
                    <a:pt x="7788" y="7517"/>
                  </a:cubicBezTo>
                  <a:cubicBezTo>
                    <a:pt x="7798" y="7462"/>
                    <a:pt x="7801" y="7392"/>
                    <a:pt x="7829" y="7392"/>
                  </a:cubicBezTo>
                  <a:cubicBezTo>
                    <a:pt x="7850" y="7392"/>
                    <a:pt x="7860" y="7421"/>
                    <a:pt x="7880" y="7421"/>
                  </a:cubicBezTo>
                  <a:cubicBezTo>
                    <a:pt x="7939" y="7421"/>
                    <a:pt x="7971" y="7375"/>
                    <a:pt x="8030" y="7375"/>
                  </a:cubicBezTo>
                  <a:cubicBezTo>
                    <a:pt x="8051" y="7375"/>
                    <a:pt x="8058" y="7412"/>
                    <a:pt x="8076" y="7434"/>
                  </a:cubicBezTo>
                  <a:cubicBezTo>
                    <a:pt x="8093" y="7455"/>
                    <a:pt x="8112" y="7466"/>
                    <a:pt x="8112" y="7507"/>
                  </a:cubicBezTo>
                  <a:cubicBezTo>
                    <a:pt x="8112" y="7637"/>
                    <a:pt x="8068" y="7698"/>
                    <a:pt x="8068" y="7828"/>
                  </a:cubicBezTo>
                  <a:cubicBezTo>
                    <a:pt x="8068" y="7868"/>
                    <a:pt x="8076" y="7889"/>
                    <a:pt x="8076" y="7930"/>
                  </a:cubicBezTo>
                  <a:cubicBezTo>
                    <a:pt x="8076" y="8035"/>
                    <a:pt x="8056" y="8092"/>
                    <a:pt x="8056" y="8196"/>
                  </a:cubicBezTo>
                  <a:cubicBezTo>
                    <a:pt x="8056" y="8237"/>
                    <a:pt x="8072" y="8252"/>
                    <a:pt x="8086" y="8280"/>
                  </a:cubicBezTo>
                  <a:cubicBezTo>
                    <a:pt x="8104" y="8317"/>
                    <a:pt x="8116" y="8352"/>
                    <a:pt x="8141" y="8352"/>
                  </a:cubicBezTo>
                  <a:lnTo>
                    <a:pt x="8198" y="8352"/>
                  </a:lnTo>
                  <a:cubicBezTo>
                    <a:pt x="8212" y="8352"/>
                    <a:pt x="8219" y="8331"/>
                    <a:pt x="8233" y="8331"/>
                  </a:cubicBezTo>
                  <a:lnTo>
                    <a:pt x="8287" y="8331"/>
                  </a:lnTo>
                  <a:cubicBezTo>
                    <a:pt x="8287" y="8313"/>
                    <a:pt x="8289" y="8302"/>
                    <a:pt x="8289" y="8284"/>
                  </a:cubicBezTo>
                  <a:cubicBezTo>
                    <a:pt x="8241" y="8277"/>
                    <a:pt x="8215" y="8256"/>
                    <a:pt x="8171" y="8221"/>
                  </a:cubicBezTo>
                  <a:cubicBezTo>
                    <a:pt x="8147" y="8204"/>
                    <a:pt x="8125" y="8216"/>
                    <a:pt x="8110" y="8176"/>
                  </a:cubicBezTo>
                  <a:cubicBezTo>
                    <a:pt x="8097" y="8140"/>
                    <a:pt x="8094" y="8106"/>
                    <a:pt x="8094" y="8060"/>
                  </a:cubicBezTo>
                  <a:cubicBezTo>
                    <a:pt x="8094" y="8007"/>
                    <a:pt x="8112" y="7985"/>
                    <a:pt x="8118" y="7932"/>
                  </a:cubicBezTo>
                  <a:cubicBezTo>
                    <a:pt x="8124" y="7883"/>
                    <a:pt x="8122" y="7853"/>
                    <a:pt x="8124" y="7802"/>
                  </a:cubicBezTo>
                  <a:lnTo>
                    <a:pt x="8209" y="7786"/>
                  </a:lnTo>
                  <a:lnTo>
                    <a:pt x="8209" y="7678"/>
                  </a:lnTo>
                  <a:cubicBezTo>
                    <a:pt x="8209" y="7640"/>
                    <a:pt x="8201" y="7620"/>
                    <a:pt x="8201" y="7582"/>
                  </a:cubicBezTo>
                  <a:cubicBezTo>
                    <a:pt x="8201" y="7535"/>
                    <a:pt x="8211" y="7510"/>
                    <a:pt x="8211" y="7463"/>
                  </a:cubicBezTo>
                  <a:cubicBezTo>
                    <a:pt x="8211" y="7427"/>
                    <a:pt x="8215" y="7385"/>
                    <a:pt x="8199" y="7371"/>
                  </a:cubicBezTo>
                  <a:cubicBezTo>
                    <a:pt x="8173" y="7348"/>
                    <a:pt x="8147" y="7353"/>
                    <a:pt x="8134" y="7299"/>
                  </a:cubicBezTo>
                  <a:cubicBezTo>
                    <a:pt x="8113" y="7212"/>
                    <a:pt x="8102" y="7115"/>
                    <a:pt x="8055" y="7115"/>
                  </a:cubicBezTo>
                  <a:lnTo>
                    <a:pt x="8004" y="7115"/>
                  </a:lnTo>
                  <a:cubicBezTo>
                    <a:pt x="7992" y="7115"/>
                    <a:pt x="7986" y="7128"/>
                    <a:pt x="7975" y="7128"/>
                  </a:cubicBezTo>
                  <a:lnTo>
                    <a:pt x="7916" y="7128"/>
                  </a:lnTo>
                  <a:cubicBezTo>
                    <a:pt x="7916" y="7154"/>
                    <a:pt x="7916" y="7169"/>
                    <a:pt x="7916" y="7194"/>
                  </a:cubicBezTo>
                  <a:lnTo>
                    <a:pt x="7899" y="7194"/>
                  </a:lnTo>
                  <a:cubicBezTo>
                    <a:pt x="7863" y="7194"/>
                    <a:pt x="7845" y="7149"/>
                    <a:pt x="7808" y="7149"/>
                  </a:cubicBezTo>
                  <a:cubicBezTo>
                    <a:pt x="7784" y="7149"/>
                    <a:pt x="7773" y="7172"/>
                    <a:pt x="7749" y="7182"/>
                  </a:cubicBezTo>
                  <a:cubicBezTo>
                    <a:pt x="7744" y="7148"/>
                    <a:pt x="7749" y="7129"/>
                    <a:pt x="7749" y="7094"/>
                  </a:cubicBezTo>
                  <a:cubicBezTo>
                    <a:pt x="7749" y="7008"/>
                    <a:pt x="7704" y="6982"/>
                    <a:pt x="7704" y="6896"/>
                  </a:cubicBezTo>
                  <a:cubicBezTo>
                    <a:pt x="7704" y="6889"/>
                    <a:pt x="7702" y="6879"/>
                    <a:pt x="7702" y="6872"/>
                  </a:cubicBezTo>
                  <a:cubicBezTo>
                    <a:pt x="7740" y="6817"/>
                    <a:pt x="7738" y="6739"/>
                    <a:pt x="7750" y="6646"/>
                  </a:cubicBezTo>
                  <a:cubicBezTo>
                    <a:pt x="7756" y="6602"/>
                    <a:pt x="7762" y="6574"/>
                    <a:pt x="7774" y="6537"/>
                  </a:cubicBezTo>
                  <a:cubicBezTo>
                    <a:pt x="7790" y="6487"/>
                    <a:pt x="7820" y="6475"/>
                    <a:pt x="7820" y="6414"/>
                  </a:cubicBezTo>
                  <a:lnTo>
                    <a:pt x="7820" y="6332"/>
                  </a:lnTo>
                  <a:cubicBezTo>
                    <a:pt x="7820" y="6275"/>
                    <a:pt x="7784" y="6263"/>
                    <a:pt x="7784" y="6206"/>
                  </a:cubicBezTo>
                  <a:cubicBezTo>
                    <a:pt x="7784" y="6191"/>
                    <a:pt x="7788" y="6182"/>
                    <a:pt x="7788" y="6167"/>
                  </a:cubicBezTo>
                  <a:lnTo>
                    <a:pt x="7788" y="6039"/>
                  </a:lnTo>
                  <a:cubicBezTo>
                    <a:pt x="7788" y="6000"/>
                    <a:pt x="7766" y="5999"/>
                    <a:pt x="7750" y="5979"/>
                  </a:cubicBezTo>
                  <a:cubicBezTo>
                    <a:pt x="7736" y="5963"/>
                    <a:pt x="7738" y="5928"/>
                    <a:pt x="7738" y="5893"/>
                  </a:cubicBezTo>
                  <a:cubicBezTo>
                    <a:pt x="7738" y="5848"/>
                    <a:pt x="7749" y="5824"/>
                    <a:pt x="7756" y="5782"/>
                  </a:cubicBezTo>
                  <a:cubicBezTo>
                    <a:pt x="7764" y="5737"/>
                    <a:pt x="7765" y="5701"/>
                    <a:pt x="7784" y="5673"/>
                  </a:cubicBezTo>
                  <a:cubicBezTo>
                    <a:pt x="7814" y="5630"/>
                    <a:pt x="7834" y="5604"/>
                    <a:pt x="7853" y="5539"/>
                  </a:cubicBezTo>
                  <a:cubicBezTo>
                    <a:pt x="7893" y="5400"/>
                    <a:pt x="7921" y="5307"/>
                    <a:pt x="7921" y="5143"/>
                  </a:cubicBezTo>
                  <a:cubicBezTo>
                    <a:pt x="7921" y="5108"/>
                    <a:pt x="7916" y="5088"/>
                    <a:pt x="7913" y="5053"/>
                  </a:cubicBezTo>
                  <a:cubicBezTo>
                    <a:pt x="7911" y="5037"/>
                    <a:pt x="7917" y="5012"/>
                    <a:pt x="7909" y="5012"/>
                  </a:cubicBezTo>
                  <a:cubicBezTo>
                    <a:pt x="7937" y="5012"/>
                    <a:pt x="7954" y="5052"/>
                    <a:pt x="7965" y="5104"/>
                  </a:cubicBezTo>
                  <a:cubicBezTo>
                    <a:pt x="7971" y="5129"/>
                    <a:pt x="7981" y="5140"/>
                    <a:pt x="7981" y="5169"/>
                  </a:cubicBezTo>
                  <a:cubicBezTo>
                    <a:pt x="7981" y="5213"/>
                    <a:pt x="7974" y="5239"/>
                    <a:pt x="7971" y="5284"/>
                  </a:cubicBezTo>
                  <a:cubicBezTo>
                    <a:pt x="7969" y="5315"/>
                    <a:pt x="7972" y="5334"/>
                    <a:pt x="7967" y="5363"/>
                  </a:cubicBezTo>
                  <a:cubicBezTo>
                    <a:pt x="7955" y="5430"/>
                    <a:pt x="7929" y="5458"/>
                    <a:pt x="7929" y="5530"/>
                  </a:cubicBezTo>
                  <a:lnTo>
                    <a:pt x="7929" y="5612"/>
                  </a:lnTo>
                  <a:cubicBezTo>
                    <a:pt x="7929" y="5667"/>
                    <a:pt x="7947" y="5693"/>
                    <a:pt x="7947" y="5749"/>
                  </a:cubicBezTo>
                  <a:cubicBezTo>
                    <a:pt x="7947" y="5815"/>
                    <a:pt x="7937" y="5850"/>
                    <a:pt x="7937" y="5916"/>
                  </a:cubicBezTo>
                  <a:cubicBezTo>
                    <a:pt x="7937" y="5964"/>
                    <a:pt x="7941" y="6026"/>
                    <a:pt x="7964" y="6026"/>
                  </a:cubicBezTo>
                  <a:lnTo>
                    <a:pt x="8013" y="6026"/>
                  </a:lnTo>
                  <a:cubicBezTo>
                    <a:pt x="8058" y="6026"/>
                    <a:pt x="8082" y="6054"/>
                    <a:pt x="8124" y="6084"/>
                  </a:cubicBezTo>
                  <a:cubicBezTo>
                    <a:pt x="8152" y="6104"/>
                    <a:pt x="8167" y="6144"/>
                    <a:pt x="8178" y="6201"/>
                  </a:cubicBezTo>
                  <a:cubicBezTo>
                    <a:pt x="8185" y="6235"/>
                    <a:pt x="8185" y="6281"/>
                    <a:pt x="8203" y="6281"/>
                  </a:cubicBezTo>
                  <a:cubicBezTo>
                    <a:pt x="8219" y="6281"/>
                    <a:pt x="8224" y="6248"/>
                    <a:pt x="8241" y="6243"/>
                  </a:cubicBezTo>
                  <a:cubicBezTo>
                    <a:pt x="8249" y="6241"/>
                    <a:pt x="8261" y="6240"/>
                    <a:pt x="8261" y="6222"/>
                  </a:cubicBezTo>
                  <a:cubicBezTo>
                    <a:pt x="8261" y="6194"/>
                    <a:pt x="8247" y="6188"/>
                    <a:pt x="8241" y="6164"/>
                  </a:cubicBezTo>
                  <a:cubicBezTo>
                    <a:pt x="8225" y="6104"/>
                    <a:pt x="8224" y="6053"/>
                    <a:pt x="8197" y="6013"/>
                  </a:cubicBezTo>
                  <a:cubicBezTo>
                    <a:pt x="8161" y="5962"/>
                    <a:pt x="8125" y="6005"/>
                    <a:pt x="8092" y="5950"/>
                  </a:cubicBezTo>
                  <a:cubicBezTo>
                    <a:pt x="8068" y="5910"/>
                    <a:pt x="8065" y="5865"/>
                    <a:pt x="8048" y="5812"/>
                  </a:cubicBezTo>
                  <a:cubicBezTo>
                    <a:pt x="8025" y="5743"/>
                    <a:pt x="8020" y="5692"/>
                    <a:pt x="8011" y="5611"/>
                  </a:cubicBezTo>
                  <a:cubicBezTo>
                    <a:pt x="8010" y="5587"/>
                    <a:pt x="7997" y="5579"/>
                    <a:pt x="7997" y="5555"/>
                  </a:cubicBezTo>
                  <a:lnTo>
                    <a:pt x="7997" y="5527"/>
                  </a:lnTo>
                  <a:lnTo>
                    <a:pt x="8035" y="5527"/>
                  </a:lnTo>
                  <a:cubicBezTo>
                    <a:pt x="8047" y="5527"/>
                    <a:pt x="8050" y="5493"/>
                    <a:pt x="8062" y="5493"/>
                  </a:cubicBezTo>
                  <a:cubicBezTo>
                    <a:pt x="8083" y="5493"/>
                    <a:pt x="8078" y="5553"/>
                    <a:pt x="8088" y="5594"/>
                  </a:cubicBezTo>
                  <a:cubicBezTo>
                    <a:pt x="8102" y="5656"/>
                    <a:pt x="8128" y="5682"/>
                    <a:pt x="8161" y="5682"/>
                  </a:cubicBezTo>
                  <a:lnTo>
                    <a:pt x="8182" y="5682"/>
                  </a:lnTo>
                  <a:cubicBezTo>
                    <a:pt x="8184" y="5671"/>
                    <a:pt x="8187" y="5667"/>
                    <a:pt x="8187" y="5657"/>
                  </a:cubicBezTo>
                  <a:cubicBezTo>
                    <a:pt x="8187" y="5640"/>
                    <a:pt x="8180" y="5634"/>
                    <a:pt x="8177" y="5619"/>
                  </a:cubicBezTo>
                  <a:cubicBezTo>
                    <a:pt x="8161" y="5556"/>
                    <a:pt x="8143" y="5511"/>
                    <a:pt x="8110" y="5506"/>
                  </a:cubicBezTo>
                  <a:cubicBezTo>
                    <a:pt x="8120" y="5457"/>
                    <a:pt x="8143" y="5455"/>
                    <a:pt x="8168" y="5443"/>
                  </a:cubicBezTo>
                  <a:cubicBezTo>
                    <a:pt x="8185" y="5434"/>
                    <a:pt x="8195" y="5422"/>
                    <a:pt x="8213" y="5422"/>
                  </a:cubicBezTo>
                  <a:cubicBezTo>
                    <a:pt x="8237" y="5422"/>
                    <a:pt x="8248" y="5453"/>
                    <a:pt x="8273" y="5460"/>
                  </a:cubicBezTo>
                  <a:cubicBezTo>
                    <a:pt x="8313" y="5469"/>
                    <a:pt x="8339" y="5490"/>
                    <a:pt x="8366" y="5552"/>
                  </a:cubicBezTo>
                  <a:cubicBezTo>
                    <a:pt x="8392" y="5614"/>
                    <a:pt x="8395" y="5668"/>
                    <a:pt x="8420" y="5732"/>
                  </a:cubicBezTo>
                  <a:cubicBezTo>
                    <a:pt x="8456" y="5823"/>
                    <a:pt x="8495" y="5832"/>
                    <a:pt x="8547" y="5879"/>
                  </a:cubicBezTo>
                  <a:cubicBezTo>
                    <a:pt x="8576" y="5905"/>
                    <a:pt x="8615" y="5910"/>
                    <a:pt x="8615" y="5977"/>
                  </a:cubicBezTo>
                  <a:cubicBezTo>
                    <a:pt x="8615" y="6066"/>
                    <a:pt x="8583" y="6106"/>
                    <a:pt x="8583" y="6195"/>
                  </a:cubicBezTo>
                  <a:cubicBezTo>
                    <a:pt x="8583" y="6234"/>
                    <a:pt x="8589" y="6255"/>
                    <a:pt x="8589" y="6293"/>
                  </a:cubicBezTo>
                  <a:cubicBezTo>
                    <a:pt x="8589" y="6373"/>
                    <a:pt x="8555" y="6406"/>
                    <a:pt x="8555" y="6485"/>
                  </a:cubicBezTo>
                  <a:lnTo>
                    <a:pt x="8555" y="6533"/>
                  </a:lnTo>
                  <a:lnTo>
                    <a:pt x="8563" y="6545"/>
                  </a:lnTo>
                  <a:cubicBezTo>
                    <a:pt x="8570" y="6530"/>
                    <a:pt x="8569" y="6522"/>
                    <a:pt x="8573" y="6503"/>
                  </a:cubicBezTo>
                  <a:cubicBezTo>
                    <a:pt x="8587" y="6458"/>
                    <a:pt x="8589" y="6394"/>
                    <a:pt x="8615" y="6394"/>
                  </a:cubicBezTo>
                  <a:cubicBezTo>
                    <a:pt x="8631" y="6394"/>
                    <a:pt x="8640" y="6412"/>
                    <a:pt x="8655" y="6419"/>
                  </a:cubicBezTo>
                  <a:lnTo>
                    <a:pt x="8657" y="6436"/>
                  </a:lnTo>
                  <a:cubicBezTo>
                    <a:pt x="8632" y="6508"/>
                    <a:pt x="8607" y="6551"/>
                    <a:pt x="8607" y="6641"/>
                  </a:cubicBezTo>
                  <a:cubicBezTo>
                    <a:pt x="8607" y="6686"/>
                    <a:pt x="8627" y="6700"/>
                    <a:pt x="8635" y="6742"/>
                  </a:cubicBezTo>
                  <a:cubicBezTo>
                    <a:pt x="8642" y="6777"/>
                    <a:pt x="8653" y="6790"/>
                    <a:pt x="8665" y="6818"/>
                  </a:cubicBezTo>
                  <a:cubicBezTo>
                    <a:pt x="8672" y="6833"/>
                    <a:pt x="8675" y="6856"/>
                    <a:pt x="8685" y="6856"/>
                  </a:cubicBezTo>
                  <a:cubicBezTo>
                    <a:pt x="8702" y="6856"/>
                    <a:pt x="8712" y="6822"/>
                    <a:pt x="8712" y="6788"/>
                  </a:cubicBezTo>
                  <a:cubicBezTo>
                    <a:pt x="8712" y="6728"/>
                    <a:pt x="8673" y="6718"/>
                    <a:pt x="8673" y="6658"/>
                  </a:cubicBezTo>
                  <a:cubicBezTo>
                    <a:pt x="8673" y="6599"/>
                    <a:pt x="8718" y="6594"/>
                    <a:pt x="8718" y="6535"/>
                  </a:cubicBezTo>
                  <a:cubicBezTo>
                    <a:pt x="8718" y="6460"/>
                    <a:pt x="8673" y="6447"/>
                    <a:pt x="8667" y="6373"/>
                  </a:cubicBezTo>
                  <a:cubicBezTo>
                    <a:pt x="8662" y="6301"/>
                    <a:pt x="8657" y="6260"/>
                    <a:pt x="8657" y="6187"/>
                  </a:cubicBezTo>
                  <a:cubicBezTo>
                    <a:pt x="8657" y="6155"/>
                    <a:pt x="8651" y="6130"/>
                    <a:pt x="8659" y="6105"/>
                  </a:cubicBezTo>
                  <a:cubicBezTo>
                    <a:pt x="8667" y="6081"/>
                    <a:pt x="8678" y="6076"/>
                    <a:pt x="8690" y="6059"/>
                  </a:cubicBezTo>
                  <a:lnTo>
                    <a:pt x="8690" y="5968"/>
                  </a:lnTo>
                  <a:cubicBezTo>
                    <a:pt x="8690" y="5939"/>
                    <a:pt x="8688" y="5914"/>
                    <a:pt x="8677" y="5896"/>
                  </a:cubicBezTo>
                  <a:cubicBezTo>
                    <a:pt x="8664" y="5871"/>
                    <a:pt x="8648" y="5890"/>
                    <a:pt x="8631" y="5879"/>
                  </a:cubicBezTo>
                  <a:cubicBezTo>
                    <a:pt x="8621" y="5872"/>
                    <a:pt x="8619" y="5850"/>
                    <a:pt x="8615" y="5829"/>
                  </a:cubicBezTo>
                  <a:cubicBezTo>
                    <a:pt x="8601" y="5743"/>
                    <a:pt x="8599" y="5695"/>
                    <a:pt x="8591" y="5606"/>
                  </a:cubicBezTo>
                  <a:cubicBezTo>
                    <a:pt x="8589" y="5590"/>
                    <a:pt x="8592" y="5569"/>
                    <a:pt x="8585" y="5565"/>
                  </a:cubicBezTo>
                  <a:cubicBezTo>
                    <a:pt x="8568" y="5554"/>
                    <a:pt x="8557" y="5568"/>
                    <a:pt x="8539" y="5569"/>
                  </a:cubicBezTo>
                  <a:cubicBezTo>
                    <a:pt x="8521" y="5570"/>
                    <a:pt x="8512" y="5554"/>
                    <a:pt x="8496" y="5544"/>
                  </a:cubicBezTo>
                  <a:cubicBezTo>
                    <a:pt x="8455" y="5517"/>
                    <a:pt x="8414" y="5478"/>
                    <a:pt x="8414" y="5388"/>
                  </a:cubicBezTo>
                  <a:cubicBezTo>
                    <a:pt x="8414" y="5347"/>
                    <a:pt x="8420" y="5324"/>
                    <a:pt x="8424" y="5284"/>
                  </a:cubicBezTo>
                  <a:cubicBezTo>
                    <a:pt x="8437" y="5153"/>
                    <a:pt x="8444" y="5077"/>
                    <a:pt x="8444" y="4943"/>
                  </a:cubicBezTo>
                  <a:lnTo>
                    <a:pt x="8444" y="4862"/>
                  </a:lnTo>
                  <a:cubicBezTo>
                    <a:pt x="8444" y="4825"/>
                    <a:pt x="8425" y="4815"/>
                    <a:pt x="8410" y="4797"/>
                  </a:cubicBezTo>
                  <a:cubicBezTo>
                    <a:pt x="8420" y="4743"/>
                    <a:pt x="8451" y="4764"/>
                    <a:pt x="8479" y="4764"/>
                  </a:cubicBezTo>
                  <a:lnTo>
                    <a:pt x="8528" y="4764"/>
                  </a:lnTo>
                  <a:cubicBezTo>
                    <a:pt x="8538" y="4764"/>
                    <a:pt x="8543" y="4756"/>
                    <a:pt x="8553" y="4756"/>
                  </a:cubicBezTo>
                  <a:lnTo>
                    <a:pt x="8601" y="4756"/>
                  </a:lnTo>
                  <a:cubicBezTo>
                    <a:pt x="8661" y="4756"/>
                    <a:pt x="8688" y="4651"/>
                    <a:pt x="8749" y="4651"/>
                  </a:cubicBezTo>
                  <a:cubicBezTo>
                    <a:pt x="8771" y="4651"/>
                    <a:pt x="8782" y="4676"/>
                    <a:pt x="8804" y="4676"/>
                  </a:cubicBezTo>
                  <a:cubicBezTo>
                    <a:pt x="8805" y="4690"/>
                    <a:pt x="8806" y="4697"/>
                    <a:pt x="8806" y="4710"/>
                  </a:cubicBezTo>
                  <a:cubicBezTo>
                    <a:pt x="8806" y="4740"/>
                    <a:pt x="8801" y="4758"/>
                    <a:pt x="8796" y="4785"/>
                  </a:cubicBezTo>
                  <a:cubicBezTo>
                    <a:pt x="8802" y="4792"/>
                    <a:pt x="8807" y="4797"/>
                    <a:pt x="8814" y="4797"/>
                  </a:cubicBezTo>
                  <a:cubicBezTo>
                    <a:pt x="8838" y="4797"/>
                    <a:pt x="8849" y="4766"/>
                    <a:pt x="8873" y="4764"/>
                  </a:cubicBezTo>
                  <a:cubicBezTo>
                    <a:pt x="8914" y="4760"/>
                    <a:pt x="8948" y="4769"/>
                    <a:pt x="8975" y="4705"/>
                  </a:cubicBezTo>
                  <a:cubicBezTo>
                    <a:pt x="8960" y="4665"/>
                    <a:pt x="8940" y="4676"/>
                    <a:pt x="8917" y="4664"/>
                  </a:cubicBezTo>
                  <a:cubicBezTo>
                    <a:pt x="8893" y="4650"/>
                    <a:pt x="8875" y="4615"/>
                    <a:pt x="8875" y="4563"/>
                  </a:cubicBezTo>
                  <a:cubicBezTo>
                    <a:pt x="8875" y="4528"/>
                    <a:pt x="8885" y="4512"/>
                    <a:pt x="8885" y="4477"/>
                  </a:cubicBezTo>
                  <a:cubicBezTo>
                    <a:pt x="8885" y="4408"/>
                    <a:pt x="8855" y="4375"/>
                    <a:pt x="8838" y="4315"/>
                  </a:cubicBezTo>
                  <a:cubicBezTo>
                    <a:pt x="8818" y="4282"/>
                    <a:pt x="8806" y="4247"/>
                    <a:pt x="8806" y="4194"/>
                  </a:cubicBezTo>
                  <a:cubicBezTo>
                    <a:pt x="8806" y="4173"/>
                    <a:pt x="8818" y="4165"/>
                    <a:pt x="8828" y="4165"/>
                  </a:cubicBezTo>
                  <a:cubicBezTo>
                    <a:pt x="8858" y="4165"/>
                    <a:pt x="8870" y="4209"/>
                    <a:pt x="8899" y="4223"/>
                  </a:cubicBezTo>
                  <a:cubicBezTo>
                    <a:pt x="8899" y="4214"/>
                    <a:pt x="8901" y="4208"/>
                    <a:pt x="8901" y="4198"/>
                  </a:cubicBezTo>
                  <a:cubicBezTo>
                    <a:pt x="8901" y="4150"/>
                    <a:pt x="8865" y="4162"/>
                    <a:pt x="8855" y="4119"/>
                  </a:cubicBezTo>
                  <a:cubicBezTo>
                    <a:pt x="8843" y="4071"/>
                    <a:pt x="8848" y="4037"/>
                    <a:pt x="8838" y="3989"/>
                  </a:cubicBezTo>
                  <a:lnTo>
                    <a:pt x="8838" y="3959"/>
                  </a:lnTo>
                  <a:lnTo>
                    <a:pt x="8863" y="3959"/>
                  </a:lnTo>
                  <a:cubicBezTo>
                    <a:pt x="8882" y="4003"/>
                    <a:pt x="8896" y="4043"/>
                    <a:pt x="8925" y="4043"/>
                  </a:cubicBezTo>
                  <a:lnTo>
                    <a:pt x="8925" y="3985"/>
                  </a:lnTo>
                  <a:cubicBezTo>
                    <a:pt x="8925" y="3902"/>
                    <a:pt x="8863" y="3899"/>
                    <a:pt x="8863" y="3816"/>
                  </a:cubicBezTo>
                  <a:lnTo>
                    <a:pt x="8863" y="3775"/>
                  </a:lnTo>
                  <a:cubicBezTo>
                    <a:pt x="8871" y="3774"/>
                    <a:pt x="8875" y="3771"/>
                    <a:pt x="8883" y="3771"/>
                  </a:cubicBezTo>
                  <a:cubicBezTo>
                    <a:pt x="8911" y="3771"/>
                    <a:pt x="8915" y="3833"/>
                    <a:pt x="8937" y="3867"/>
                  </a:cubicBezTo>
                  <a:lnTo>
                    <a:pt x="8959" y="3863"/>
                  </a:lnTo>
                  <a:lnTo>
                    <a:pt x="8959" y="3814"/>
                  </a:lnTo>
                  <a:cubicBezTo>
                    <a:pt x="8959" y="3744"/>
                    <a:pt x="8938" y="3718"/>
                    <a:pt x="8923" y="3653"/>
                  </a:cubicBezTo>
                  <a:lnTo>
                    <a:pt x="8925" y="3637"/>
                  </a:lnTo>
                  <a:cubicBezTo>
                    <a:pt x="8931" y="3634"/>
                    <a:pt x="8934" y="3633"/>
                    <a:pt x="8941" y="3633"/>
                  </a:cubicBezTo>
                  <a:cubicBezTo>
                    <a:pt x="8963" y="3633"/>
                    <a:pt x="8973" y="3666"/>
                    <a:pt x="8995" y="3666"/>
                  </a:cubicBezTo>
                  <a:cubicBezTo>
                    <a:pt x="9007" y="3666"/>
                    <a:pt x="9007" y="3634"/>
                    <a:pt x="9009" y="3612"/>
                  </a:cubicBezTo>
                  <a:cubicBezTo>
                    <a:pt x="9016" y="3553"/>
                    <a:pt x="9026" y="3490"/>
                    <a:pt x="9056" y="3490"/>
                  </a:cubicBezTo>
                  <a:cubicBezTo>
                    <a:pt x="9066" y="3490"/>
                    <a:pt x="9072" y="3508"/>
                    <a:pt x="9076" y="3528"/>
                  </a:cubicBezTo>
                  <a:cubicBezTo>
                    <a:pt x="9106" y="3493"/>
                    <a:pt x="9114" y="3414"/>
                    <a:pt x="9149" y="3414"/>
                  </a:cubicBezTo>
                  <a:lnTo>
                    <a:pt x="9164" y="3414"/>
                  </a:lnTo>
                  <a:cubicBezTo>
                    <a:pt x="9164" y="3440"/>
                    <a:pt x="9163" y="3463"/>
                    <a:pt x="9172" y="3477"/>
                  </a:cubicBezTo>
                  <a:cubicBezTo>
                    <a:pt x="9184" y="3496"/>
                    <a:pt x="9197" y="3483"/>
                    <a:pt x="9213" y="3486"/>
                  </a:cubicBezTo>
                  <a:cubicBezTo>
                    <a:pt x="9218" y="3407"/>
                    <a:pt x="9264" y="3420"/>
                    <a:pt x="9299" y="3393"/>
                  </a:cubicBezTo>
                  <a:cubicBezTo>
                    <a:pt x="9319" y="3379"/>
                    <a:pt x="9343" y="3370"/>
                    <a:pt x="9343" y="3325"/>
                  </a:cubicBezTo>
                  <a:lnTo>
                    <a:pt x="9343" y="3293"/>
                  </a:lnTo>
                  <a:lnTo>
                    <a:pt x="9314" y="3293"/>
                  </a:lnTo>
                  <a:cubicBezTo>
                    <a:pt x="9298" y="3293"/>
                    <a:pt x="9290" y="3306"/>
                    <a:pt x="9274" y="3306"/>
                  </a:cubicBezTo>
                  <a:cubicBezTo>
                    <a:pt x="9259" y="3306"/>
                    <a:pt x="9251" y="3296"/>
                    <a:pt x="9237" y="3293"/>
                  </a:cubicBezTo>
                  <a:lnTo>
                    <a:pt x="9237" y="3255"/>
                  </a:lnTo>
                  <a:cubicBezTo>
                    <a:pt x="9269" y="3211"/>
                    <a:pt x="9284" y="3159"/>
                    <a:pt x="9322" y="3159"/>
                  </a:cubicBezTo>
                  <a:lnTo>
                    <a:pt x="9371" y="3159"/>
                  </a:lnTo>
                  <a:cubicBezTo>
                    <a:pt x="9394" y="3159"/>
                    <a:pt x="9406" y="3138"/>
                    <a:pt x="9426" y="3117"/>
                  </a:cubicBezTo>
                  <a:cubicBezTo>
                    <a:pt x="9444" y="3098"/>
                    <a:pt x="9460" y="3100"/>
                    <a:pt x="9472" y="3067"/>
                  </a:cubicBezTo>
                  <a:cubicBezTo>
                    <a:pt x="9473" y="3074"/>
                    <a:pt x="9476" y="3076"/>
                    <a:pt x="9476" y="3084"/>
                  </a:cubicBezTo>
                  <a:cubicBezTo>
                    <a:pt x="9476" y="3161"/>
                    <a:pt x="9454" y="3199"/>
                    <a:pt x="9454" y="3276"/>
                  </a:cubicBezTo>
                  <a:cubicBezTo>
                    <a:pt x="9454" y="3307"/>
                    <a:pt x="9473" y="3318"/>
                    <a:pt x="9488" y="3318"/>
                  </a:cubicBezTo>
                  <a:cubicBezTo>
                    <a:pt x="9511" y="3318"/>
                    <a:pt x="9518" y="3276"/>
                    <a:pt x="9537" y="3247"/>
                  </a:cubicBezTo>
                  <a:cubicBezTo>
                    <a:pt x="9545" y="3264"/>
                    <a:pt x="9552" y="3276"/>
                    <a:pt x="9564" y="3276"/>
                  </a:cubicBezTo>
                  <a:cubicBezTo>
                    <a:pt x="9576" y="3276"/>
                    <a:pt x="9579" y="3251"/>
                    <a:pt x="9589" y="3234"/>
                  </a:cubicBezTo>
                  <a:cubicBezTo>
                    <a:pt x="9606" y="3203"/>
                    <a:pt x="9619" y="3176"/>
                    <a:pt x="9642" y="3176"/>
                  </a:cubicBezTo>
                  <a:cubicBezTo>
                    <a:pt x="9675" y="3176"/>
                    <a:pt x="9691" y="3226"/>
                    <a:pt x="9724" y="3226"/>
                  </a:cubicBezTo>
                  <a:lnTo>
                    <a:pt x="9740" y="3226"/>
                  </a:lnTo>
                  <a:lnTo>
                    <a:pt x="9688" y="2953"/>
                  </a:lnTo>
                  <a:lnTo>
                    <a:pt x="9688" y="2876"/>
                  </a:lnTo>
                  <a:cubicBezTo>
                    <a:pt x="9699" y="2879"/>
                    <a:pt x="9706" y="2874"/>
                    <a:pt x="9718" y="2874"/>
                  </a:cubicBezTo>
                  <a:cubicBezTo>
                    <a:pt x="9759" y="2874"/>
                    <a:pt x="9784" y="2894"/>
                    <a:pt x="9818" y="2941"/>
                  </a:cubicBezTo>
                  <a:cubicBezTo>
                    <a:pt x="9831" y="2958"/>
                    <a:pt x="9836" y="2980"/>
                    <a:pt x="9850" y="2987"/>
                  </a:cubicBezTo>
                  <a:lnTo>
                    <a:pt x="9850" y="2921"/>
                  </a:lnTo>
                  <a:cubicBezTo>
                    <a:pt x="9850" y="2875"/>
                    <a:pt x="9843" y="2832"/>
                    <a:pt x="9822" y="2819"/>
                  </a:cubicBezTo>
                  <a:cubicBezTo>
                    <a:pt x="9800" y="2806"/>
                    <a:pt x="9766" y="2826"/>
                    <a:pt x="9766" y="2778"/>
                  </a:cubicBezTo>
                  <a:cubicBezTo>
                    <a:pt x="9766" y="2738"/>
                    <a:pt x="9792" y="2729"/>
                    <a:pt x="9792" y="2690"/>
                  </a:cubicBezTo>
                  <a:cubicBezTo>
                    <a:pt x="9792" y="2638"/>
                    <a:pt x="9771" y="2621"/>
                    <a:pt x="9764" y="2572"/>
                  </a:cubicBezTo>
                  <a:cubicBezTo>
                    <a:pt x="9755" y="2516"/>
                    <a:pt x="9754" y="2481"/>
                    <a:pt x="9754" y="2421"/>
                  </a:cubicBezTo>
                  <a:cubicBezTo>
                    <a:pt x="9754" y="2342"/>
                    <a:pt x="9789" y="2318"/>
                    <a:pt x="9818" y="2266"/>
                  </a:cubicBezTo>
                  <a:cubicBezTo>
                    <a:pt x="9853" y="2204"/>
                    <a:pt x="9871" y="2165"/>
                    <a:pt x="9911" y="2115"/>
                  </a:cubicBezTo>
                  <a:cubicBezTo>
                    <a:pt x="9916" y="2145"/>
                    <a:pt x="9915" y="2163"/>
                    <a:pt x="9917" y="2195"/>
                  </a:cubicBezTo>
                  <a:cubicBezTo>
                    <a:pt x="9923" y="2196"/>
                    <a:pt x="9926" y="2199"/>
                    <a:pt x="9932" y="2199"/>
                  </a:cubicBezTo>
                  <a:cubicBezTo>
                    <a:pt x="9954" y="2199"/>
                    <a:pt x="9964" y="2157"/>
                    <a:pt x="9986" y="2157"/>
                  </a:cubicBezTo>
                  <a:cubicBezTo>
                    <a:pt x="10016" y="2157"/>
                    <a:pt x="10008" y="2256"/>
                    <a:pt x="10036" y="2279"/>
                  </a:cubicBezTo>
                  <a:cubicBezTo>
                    <a:pt x="10053" y="2293"/>
                    <a:pt x="10067" y="2287"/>
                    <a:pt x="10082" y="2308"/>
                  </a:cubicBezTo>
                  <a:cubicBezTo>
                    <a:pt x="10095" y="2327"/>
                    <a:pt x="10098" y="2353"/>
                    <a:pt x="10098" y="2388"/>
                  </a:cubicBezTo>
                  <a:cubicBezTo>
                    <a:pt x="10111" y="2406"/>
                    <a:pt x="10120" y="2429"/>
                    <a:pt x="10120" y="2462"/>
                  </a:cubicBezTo>
                  <a:lnTo>
                    <a:pt x="10120" y="2513"/>
                  </a:lnTo>
                  <a:cubicBezTo>
                    <a:pt x="10092" y="2513"/>
                    <a:pt x="10076" y="2524"/>
                    <a:pt x="10048" y="2530"/>
                  </a:cubicBezTo>
                  <a:lnTo>
                    <a:pt x="10048" y="2610"/>
                  </a:lnTo>
                  <a:cubicBezTo>
                    <a:pt x="10036" y="2614"/>
                    <a:pt x="10027" y="2615"/>
                    <a:pt x="10015" y="2627"/>
                  </a:cubicBezTo>
                  <a:lnTo>
                    <a:pt x="10013" y="2643"/>
                  </a:lnTo>
                  <a:cubicBezTo>
                    <a:pt x="10020" y="2648"/>
                    <a:pt x="10024" y="2656"/>
                    <a:pt x="10032" y="2656"/>
                  </a:cubicBezTo>
                  <a:lnTo>
                    <a:pt x="10073" y="2656"/>
                  </a:lnTo>
                  <a:cubicBezTo>
                    <a:pt x="10073" y="2695"/>
                    <a:pt x="10074" y="2718"/>
                    <a:pt x="10074" y="2757"/>
                  </a:cubicBezTo>
                  <a:cubicBezTo>
                    <a:pt x="10077" y="2759"/>
                    <a:pt x="10080" y="2762"/>
                    <a:pt x="10084" y="2765"/>
                  </a:cubicBezTo>
                  <a:cubicBezTo>
                    <a:pt x="10096" y="2729"/>
                    <a:pt x="10108" y="2715"/>
                    <a:pt x="10118" y="2673"/>
                  </a:cubicBezTo>
                  <a:cubicBezTo>
                    <a:pt x="10135" y="2686"/>
                    <a:pt x="10158" y="2685"/>
                    <a:pt x="10158" y="2723"/>
                  </a:cubicBezTo>
                  <a:cubicBezTo>
                    <a:pt x="10158" y="2775"/>
                    <a:pt x="10147" y="2805"/>
                    <a:pt x="10130" y="2845"/>
                  </a:cubicBezTo>
                  <a:cubicBezTo>
                    <a:pt x="10123" y="2860"/>
                    <a:pt x="10114" y="2862"/>
                    <a:pt x="10112" y="2882"/>
                  </a:cubicBezTo>
                  <a:cubicBezTo>
                    <a:pt x="10104" y="2938"/>
                    <a:pt x="10118" y="2985"/>
                    <a:pt x="10100" y="3029"/>
                  </a:cubicBezTo>
                  <a:cubicBezTo>
                    <a:pt x="10087" y="3063"/>
                    <a:pt x="10068" y="3061"/>
                    <a:pt x="10056" y="3096"/>
                  </a:cubicBezTo>
                  <a:cubicBezTo>
                    <a:pt x="10063" y="3105"/>
                    <a:pt x="10069" y="3108"/>
                    <a:pt x="10078" y="3108"/>
                  </a:cubicBezTo>
                  <a:cubicBezTo>
                    <a:pt x="10109" y="3108"/>
                    <a:pt x="10125" y="3082"/>
                    <a:pt x="10156" y="3079"/>
                  </a:cubicBezTo>
                  <a:cubicBezTo>
                    <a:pt x="10176" y="3077"/>
                    <a:pt x="10188" y="3075"/>
                    <a:pt x="10207" y="3058"/>
                  </a:cubicBezTo>
                  <a:cubicBezTo>
                    <a:pt x="10220" y="3046"/>
                    <a:pt x="10237" y="3039"/>
                    <a:pt x="10237" y="3008"/>
                  </a:cubicBezTo>
                  <a:cubicBezTo>
                    <a:pt x="10237" y="2932"/>
                    <a:pt x="10210" y="2901"/>
                    <a:pt x="10198" y="2828"/>
                  </a:cubicBezTo>
                  <a:lnTo>
                    <a:pt x="10200" y="2803"/>
                  </a:lnTo>
                  <a:lnTo>
                    <a:pt x="10210" y="2803"/>
                  </a:lnTo>
                  <a:cubicBezTo>
                    <a:pt x="10234" y="2803"/>
                    <a:pt x="10245" y="2840"/>
                    <a:pt x="10269" y="2840"/>
                  </a:cubicBezTo>
                  <a:cubicBezTo>
                    <a:pt x="10289" y="2840"/>
                    <a:pt x="10291" y="2796"/>
                    <a:pt x="10307" y="2773"/>
                  </a:cubicBezTo>
                  <a:cubicBezTo>
                    <a:pt x="10334" y="2735"/>
                    <a:pt x="10352" y="2720"/>
                    <a:pt x="10384" y="2706"/>
                  </a:cubicBezTo>
                  <a:cubicBezTo>
                    <a:pt x="10426" y="2689"/>
                    <a:pt x="10451" y="2694"/>
                    <a:pt x="10494" y="2694"/>
                  </a:cubicBezTo>
                  <a:cubicBezTo>
                    <a:pt x="10527" y="2694"/>
                    <a:pt x="10540" y="2754"/>
                    <a:pt x="10555" y="2815"/>
                  </a:cubicBezTo>
                  <a:cubicBezTo>
                    <a:pt x="10567" y="2867"/>
                    <a:pt x="10601" y="2846"/>
                    <a:pt x="10615" y="2895"/>
                  </a:cubicBezTo>
                  <a:cubicBezTo>
                    <a:pt x="10627" y="2937"/>
                    <a:pt x="10618" y="2990"/>
                    <a:pt x="10639" y="3008"/>
                  </a:cubicBezTo>
                  <a:cubicBezTo>
                    <a:pt x="10648" y="2979"/>
                    <a:pt x="10649" y="2956"/>
                    <a:pt x="10651" y="2920"/>
                  </a:cubicBezTo>
                  <a:cubicBezTo>
                    <a:pt x="10656" y="2919"/>
                    <a:pt x="10658" y="2916"/>
                    <a:pt x="10663" y="2916"/>
                  </a:cubicBezTo>
                  <a:cubicBezTo>
                    <a:pt x="10684" y="2916"/>
                    <a:pt x="10686" y="2970"/>
                    <a:pt x="10691" y="3012"/>
                  </a:cubicBezTo>
                  <a:cubicBezTo>
                    <a:pt x="10696" y="3054"/>
                    <a:pt x="10707" y="3076"/>
                    <a:pt x="10707" y="3120"/>
                  </a:cubicBezTo>
                  <a:lnTo>
                    <a:pt x="10707" y="3227"/>
                  </a:lnTo>
                  <a:cubicBezTo>
                    <a:pt x="10707" y="3262"/>
                    <a:pt x="10734" y="3251"/>
                    <a:pt x="10744" y="3280"/>
                  </a:cubicBezTo>
                  <a:cubicBezTo>
                    <a:pt x="10761" y="3331"/>
                    <a:pt x="10774" y="3365"/>
                    <a:pt x="10774" y="3427"/>
                  </a:cubicBezTo>
                  <a:cubicBezTo>
                    <a:pt x="10774" y="3507"/>
                    <a:pt x="10751" y="3546"/>
                    <a:pt x="10728" y="3607"/>
                  </a:cubicBezTo>
                  <a:cubicBezTo>
                    <a:pt x="10708" y="3658"/>
                    <a:pt x="10707" y="3700"/>
                    <a:pt x="10699" y="3762"/>
                  </a:cubicBezTo>
                  <a:cubicBezTo>
                    <a:pt x="10692" y="3819"/>
                    <a:pt x="10686" y="3859"/>
                    <a:pt x="10665" y="3896"/>
                  </a:cubicBezTo>
                  <a:cubicBezTo>
                    <a:pt x="10643" y="3937"/>
                    <a:pt x="10606" y="3916"/>
                    <a:pt x="10599" y="3976"/>
                  </a:cubicBezTo>
                  <a:cubicBezTo>
                    <a:pt x="10609" y="3985"/>
                    <a:pt x="10619" y="3995"/>
                    <a:pt x="10619" y="4018"/>
                  </a:cubicBezTo>
                  <a:cubicBezTo>
                    <a:pt x="10619" y="4053"/>
                    <a:pt x="10605" y="4064"/>
                    <a:pt x="10597" y="4093"/>
                  </a:cubicBezTo>
                  <a:cubicBezTo>
                    <a:pt x="10583" y="4141"/>
                    <a:pt x="10569" y="4161"/>
                    <a:pt x="10555" y="4207"/>
                  </a:cubicBezTo>
                  <a:cubicBezTo>
                    <a:pt x="10544" y="4238"/>
                    <a:pt x="10546" y="4268"/>
                    <a:pt x="10536" y="4299"/>
                  </a:cubicBezTo>
                  <a:cubicBezTo>
                    <a:pt x="10528" y="4325"/>
                    <a:pt x="10515" y="4333"/>
                    <a:pt x="10512" y="4364"/>
                  </a:cubicBezTo>
                  <a:cubicBezTo>
                    <a:pt x="10522" y="4366"/>
                    <a:pt x="10528" y="4365"/>
                    <a:pt x="10538" y="4364"/>
                  </a:cubicBezTo>
                  <a:lnTo>
                    <a:pt x="10538" y="4395"/>
                  </a:lnTo>
                  <a:cubicBezTo>
                    <a:pt x="10502" y="4456"/>
                    <a:pt x="10492" y="4528"/>
                    <a:pt x="10492" y="4625"/>
                  </a:cubicBezTo>
                  <a:lnTo>
                    <a:pt x="10492" y="4730"/>
                  </a:lnTo>
                  <a:lnTo>
                    <a:pt x="10484" y="4814"/>
                  </a:lnTo>
                  <a:lnTo>
                    <a:pt x="10486" y="4839"/>
                  </a:lnTo>
                  <a:cubicBezTo>
                    <a:pt x="10511" y="4816"/>
                    <a:pt x="10513" y="4766"/>
                    <a:pt x="10536" y="4739"/>
                  </a:cubicBezTo>
                  <a:cubicBezTo>
                    <a:pt x="10548" y="4726"/>
                    <a:pt x="10558" y="4736"/>
                    <a:pt x="10571" y="4726"/>
                  </a:cubicBezTo>
                  <a:cubicBezTo>
                    <a:pt x="10583" y="4717"/>
                    <a:pt x="10587" y="4690"/>
                    <a:pt x="10587" y="4661"/>
                  </a:cubicBezTo>
                  <a:cubicBezTo>
                    <a:pt x="10587" y="4619"/>
                    <a:pt x="10557" y="4615"/>
                    <a:pt x="10557" y="4573"/>
                  </a:cubicBezTo>
                  <a:cubicBezTo>
                    <a:pt x="10557" y="4551"/>
                    <a:pt x="10561" y="4531"/>
                    <a:pt x="10571" y="4525"/>
                  </a:cubicBezTo>
                  <a:cubicBezTo>
                    <a:pt x="10584" y="4516"/>
                    <a:pt x="10597" y="4531"/>
                    <a:pt x="10607" y="4512"/>
                  </a:cubicBezTo>
                  <a:cubicBezTo>
                    <a:pt x="10625" y="4477"/>
                    <a:pt x="10624" y="4412"/>
                    <a:pt x="10649" y="4412"/>
                  </a:cubicBezTo>
                  <a:cubicBezTo>
                    <a:pt x="10663" y="4412"/>
                    <a:pt x="10670" y="4425"/>
                    <a:pt x="10683" y="4425"/>
                  </a:cubicBezTo>
                  <a:cubicBezTo>
                    <a:pt x="10707" y="4425"/>
                    <a:pt x="10697" y="4343"/>
                    <a:pt x="10718" y="4315"/>
                  </a:cubicBezTo>
                  <a:cubicBezTo>
                    <a:pt x="10725" y="4305"/>
                    <a:pt x="10733" y="4318"/>
                    <a:pt x="10742" y="4312"/>
                  </a:cubicBezTo>
                  <a:cubicBezTo>
                    <a:pt x="10758" y="4299"/>
                    <a:pt x="10770" y="4273"/>
                    <a:pt x="10770" y="4236"/>
                  </a:cubicBezTo>
                  <a:cubicBezTo>
                    <a:pt x="10770" y="4198"/>
                    <a:pt x="10754" y="4169"/>
                    <a:pt x="10736" y="4169"/>
                  </a:cubicBezTo>
                  <a:cubicBezTo>
                    <a:pt x="10714" y="4169"/>
                    <a:pt x="10712" y="4232"/>
                    <a:pt x="10691" y="4232"/>
                  </a:cubicBezTo>
                  <a:lnTo>
                    <a:pt x="10657" y="4232"/>
                  </a:lnTo>
                  <a:lnTo>
                    <a:pt x="10657" y="4208"/>
                  </a:lnTo>
                  <a:cubicBezTo>
                    <a:pt x="10657" y="4181"/>
                    <a:pt x="10671" y="4174"/>
                    <a:pt x="10681" y="4161"/>
                  </a:cubicBezTo>
                  <a:cubicBezTo>
                    <a:pt x="10694" y="4144"/>
                    <a:pt x="10703" y="4122"/>
                    <a:pt x="10703" y="4089"/>
                  </a:cubicBezTo>
                  <a:cubicBezTo>
                    <a:pt x="10704" y="4049"/>
                    <a:pt x="10713" y="4006"/>
                    <a:pt x="10732" y="4006"/>
                  </a:cubicBezTo>
                  <a:cubicBezTo>
                    <a:pt x="10747" y="4006"/>
                    <a:pt x="10751" y="4048"/>
                    <a:pt x="10766" y="4048"/>
                  </a:cubicBezTo>
                  <a:cubicBezTo>
                    <a:pt x="10791" y="4048"/>
                    <a:pt x="10796" y="3972"/>
                    <a:pt x="10821" y="3972"/>
                  </a:cubicBezTo>
                  <a:cubicBezTo>
                    <a:pt x="10844" y="3972"/>
                    <a:pt x="10847" y="4037"/>
                    <a:pt x="10844" y="4085"/>
                  </a:cubicBezTo>
                  <a:cubicBezTo>
                    <a:pt x="10866" y="4085"/>
                    <a:pt x="10877" y="4114"/>
                    <a:pt x="10899" y="4114"/>
                  </a:cubicBezTo>
                  <a:cubicBezTo>
                    <a:pt x="10913" y="4114"/>
                    <a:pt x="10918" y="4085"/>
                    <a:pt x="10925" y="4060"/>
                  </a:cubicBezTo>
                  <a:cubicBezTo>
                    <a:pt x="10943" y="4073"/>
                    <a:pt x="10950" y="4103"/>
                    <a:pt x="10967" y="4123"/>
                  </a:cubicBezTo>
                  <a:cubicBezTo>
                    <a:pt x="10976" y="4123"/>
                    <a:pt x="10982" y="4121"/>
                    <a:pt x="10991" y="4121"/>
                  </a:cubicBezTo>
                  <a:cubicBezTo>
                    <a:pt x="11003" y="4121"/>
                    <a:pt x="11006" y="4146"/>
                    <a:pt x="11013" y="4165"/>
                  </a:cubicBezTo>
                  <a:cubicBezTo>
                    <a:pt x="11024" y="4191"/>
                    <a:pt x="11031" y="4205"/>
                    <a:pt x="11041" y="4232"/>
                  </a:cubicBezTo>
                  <a:cubicBezTo>
                    <a:pt x="11070" y="4308"/>
                    <a:pt x="11084" y="4357"/>
                    <a:pt x="11106" y="4441"/>
                  </a:cubicBezTo>
                  <a:cubicBezTo>
                    <a:pt x="11136" y="4554"/>
                    <a:pt x="11114" y="4680"/>
                    <a:pt x="11166" y="4751"/>
                  </a:cubicBezTo>
                  <a:cubicBezTo>
                    <a:pt x="11172" y="4734"/>
                    <a:pt x="11176" y="4724"/>
                    <a:pt x="11176" y="4703"/>
                  </a:cubicBezTo>
                  <a:cubicBezTo>
                    <a:pt x="11176" y="4612"/>
                    <a:pt x="11136" y="4574"/>
                    <a:pt x="11136" y="4483"/>
                  </a:cubicBezTo>
                  <a:cubicBezTo>
                    <a:pt x="11136" y="4460"/>
                    <a:pt x="11139" y="4446"/>
                    <a:pt x="11139" y="4423"/>
                  </a:cubicBezTo>
                  <a:lnTo>
                    <a:pt x="11139" y="4357"/>
                  </a:lnTo>
                  <a:lnTo>
                    <a:pt x="11108" y="4357"/>
                  </a:lnTo>
                  <a:cubicBezTo>
                    <a:pt x="11108" y="4302"/>
                    <a:pt x="11094" y="4274"/>
                    <a:pt x="11084" y="4223"/>
                  </a:cubicBezTo>
                  <a:cubicBezTo>
                    <a:pt x="11100" y="4207"/>
                    <a:pt x="11112" y="4211"/>
                    <a:pt x="11130" y="4211"/>
                  </a:cubicBezTo>
                  <a:lnTo>
                    <a:pt x="11214" y="4211"/>
                  </a:lnTo>
                  <a:cubicBezTo>
                    <a:pt x="11238" y="4211"/>
                    <a:pt x="11244" y="4166"/>
                    <a:pt x="11263" y="4135"/>
                  </a:cubicBezTo>
                  <a:cubicBezTo>
                    <a:pt x="11281" y="4105"/>
                    <a:pt x="11297" y="4098"/>
                    <a:pt x="11321" y="4098"/>
                  </a:cubicBezTo>
                  <a:cubicBezTo>
                    <a:pt x="11344" y="4098"/>
                    <a:pt x="11355" y="4123"/>
                    <a:pt x="11378" y="4123"/>
                  </a:cubicBezTo>
                  <a:lnTo>
                    <a:pt x="11437" y="4123"/>
                  </a:lnTo>
                  <a:cubicBezTo>
                    <a:pt x="11462" y="4123"/>
                    <a:pt x="11476" y="4140"/>
                    <a:pt x="11501" y="4140"/>
                  </a:cubicBezTo>
                  <a:lnTo>
                    <a:pt x="11564" y="4140"/>
                  </a:lnTo>
                  <a:cubicBezTo>
                    <a:pt x="11566" y="4156"/>
                    <a:pt x="11567" y="4166"/>
                    <a:pt x="11567" y="4183"/>
                  </a:cubicBezTo>
                  <a:cubicBezTo>
                    <a:pt x="11567" y="4220"/>
                    <a:pt x="11557" y="4240"/>
                    <a:pt x="11557" y="4278"/>
                  </a:cubicBezTo>
                  <a:cubicBezTo>
                    <a:pt x="11557" y="4334"/>
                    <a:pt x="11583" y="4357"/>
                    <a:pt x="11609" y="4374"/>
                  </a:cubicBezTo>
                  <a:cubicBezTo>
                    <a:pt x="11631" y="4388"/>
                    <a:pt x="11644" y="4408"/>
                    <a:pt x="11668" y="4408"/>
                  </a:cubicBezTo>
                  <a:lnTo>
                    <a:pt x="11721" y="4408"/>
                  </a:lnTo>
                  <a:cubicBezTo>
                    <a:pt x="11743" y="4408"/>
                    <a:pt x="11761" y="4388"/>
                    <a:pt x="11768" y="4345"/>
                  </a:cubicBezTo>
                  <a:cubicBezTo>
                    <a:pt x="11773" y="4310"/>
                    <a:pt x="11768" y="4288"/>
                    <a:pt x="11768" y="4253"/>
                  </a:cubicBezTo>
                  <a:cubicBezTo>
                    <a:pt x="11774" y="4256"/>
                    <a:pt x="11777" y="4265"/>
                    <a:pt x="11784" y="4265"/>
                  </a:cubicBezTo>
                  <a:lnTo>
                    <a:pt x="11850" y="4265"/>
                  </a:lnTo>
                  <a:cubicBezTo>
                    <a:pt x="11850" y="4317"/>
                    <a:pt x="11861" y="4374"/>
                    <a:pt x="11885" y="4374"/>
                  </a:cubicBezTo>
                  <a:cubicBezTo>
                    <a:pt x="11926" y="4374"/>
                    <a:pt x="11944" y="4313"/>
                    <a:pt x="11971" y="4253"/>
                  </a:cubicBezTo>
                  <a:cubicBezTo>
                    <a:pt x="11982" y="4229"/>
                    <a:pt x="11985" y="4207"/>
                    <a:pt x="11997" y="4186"/>
                  </a:cubicBezTo>
                  <a:cubicBezTo>
                    <a:pt x="12014" y="4158"/>
                    <a:pt x="12033" y="4146"/>
                    <a:pt x="12033" y="4102"/>
                  </a:cubicBezTo>
                  <a:cubicBezTo>
                    <a:pt x="12033" y="4091"/>
                    <a:pt x="12028" y="4085"/>
                    <a:pt x="12023" y="4085"/>
                  </a:cubicBezTo>
                  <a:cubicBezTo>
                    <a:pt x="12008" y="4085"/>
                    <a:pt x="12000" y="4106"/>
                    <a:pt x="11984" y="4106"/>
                  </a:cubicBezTo>
                  <a:cubicBezTo>
                    <a:pt x="11938" y="4106"/>
                    <a:pt x="11913" y="4076"/>
                    <a:pt x="11870" y="4039"/>
                  </a:cubicBezTo>
                  <a:cubicBezTo>
                    <a:pt x="11842" y="4015"/>
                    <a:pt x="11816" y="3982"/>
                    <a:pt x="11816" y="3917"/>
                  </a:cubicBezTo>
                  <a:cubicBezTo>
                    <a:pt x="11816" y="3869"/>
                    <a:pt x="11848" y="3860"/>
                    <a:pt x="11848" y="3812"/>
                  </a:cubicBezTo>
                  <a:lnTo>
                    <a:pt x="11848" y="3730"/>
                  </a:lnTo>
                  <a:cubicBezTo>
                    <a:pt x="11848" y="3715"/>
                    <a:pt x="11856" y="3711"/>
                    <a:pt x="11862" y="3704"/>
                  </a:cubicBezTo>
                  <a:cubicBezTo>
                    <a:pt x="11872" y="3734"/>
                    <a:pt x="11879" y="3749"/>
                    <a:pt x="11892" y="3771"/>
                  </a:cubicBezTo>
                  <a:lnTo>
                    <a:pt x="11903" y="3767"/>
                  </a:lnTo>
                  <a:lnTo>
                    <a:pt x="11903" y="3700"/>
                  </a:lnTo>
                  <a:lnTo>
                    <a:pt x="11949" y="3700"/>
                  </a:lnTo>
                  <a:cubicBezTo>
                    <a:pt x="11960" y="3749"/>
                    <a:pt x="11983" y="3762"/>
                    <a:pt x="12009" y="3762"/>
                  </a:cubicBezTo>
                  <a:cubicBezTo>
                    <a:pt x="12020" y="3762"/>
                    <a:pt x="12025" y="3750"/>
                    <a:pt x="12035" y="3750"/>
                  </a:cubicBezTo>
                  <a:cubicBezTo>
                    <a:pt x="12051" y="3750"/>
                    <a:pt x="12055" y="3782"/>
                    <a:pt x="12063" y="3808"/>
                  </a:cubicBezTo>
                  <a:cubicBezTo>
                    <a:pt x="12072" y="3834"/>
                    <a:pt x="12084" y="3838"/>
                    <a:pt x="12098" y="3838"/>
                  </a:cubicBezTo>
                  <a:lnTo>
                    <a:pt x="12120" y="3838"/>
                  </a:lnTo>
                  <a:lnTo>
                    <a:pt x="12120" y="3805"/>
                  </a:lnTo>
                  <a:cubicBezTo>
                    <a:pt x="12120" y="3784"/>
                    <a:pt x="12112" y="3774"/>
                    <a:pt x="12112" y="3753"/>
                  </a:cubicBezTo>
                  <a:lnTo>
                    <a:pt x="12112" y="3716"/>
                  </a:lnTo>
                  <a:cubicBezTo>
                    <a:pt x="12116" y="3716"/>
                    <a:pt x="12118" y="3712"/>
                    <a:pt x="12122" y="3712"/>
                  </a:cubicBezTo>
                  <a:cubicBezTo>
                    <a:pt x="12134" y="3712"/>
                    <a:pt x="12140" y="3733"/>
                    <a:pt x="12153" y="3733"/>
                  </a:cubicBezTo>
                  <a:cubicBezTo>
                    <a:pt x="12168" y="3733"/>
                    <a:pt x="12174" y="3711"/>
                    <a:pt x="12188" y="3704"/>
                  </a:cubicBezTo>
                  <a:cubicBezTo>
                    <a:pt x="12221" y="3687"/>
                    <a:pt x="12241" y="3666"/>
                    <a:pt x="12275" y="3666"/>
                  </a:cubicBezTo>
                  <a:cubicBezTo>
                    <a:pt x="12288" y="3666"/>
                    <a:pt x="12289" y="3702"/>
                    <a:pt x="12289" y="3729"/>
                  </a:cubicBezTo>
                  <a:cubicBezTo>
                    <a:pt x="12305" y="3729"/>
                    <a:pt x="12316" y="3719"/>
                    <a:pt x="12331" y="3733"/>
                  </a:cubicBezTo>
                  <a:cubicBezTo>
                    <a:pt x="12350" y="3750"/>
                    <a:pt x="12357" y="3778"/>
                    <a:pt x="12365" y="3817"/>
                  </a:cubicBezTo>
                  <a:cubicBezTo>
                    <a:pt x="12369" y="3835"/>
                    <a:pt x="12365" y="3854"/>
                    <a:pt x="12371" y="3867"/>
                  </a:cubicBezTo>
                  <a:cubicBezTo>
                    <a:pt x="12386" y="3895"/>
                    <a:pt x="12406" y="3873"/>
                    <a:pt x="12424" y="3892"/>
                  </a:cubicBezTo>
                  <a:cubicBezTo>
                    <a:pt x="12445" y="3914"/>
                    <a:pt x="12439" y="3976"/>
                    <a:pt x="12462" y="3993"/>
                  </a:cubicBezTo>
                  <a:cubicBezTo>
                    <a:pt x="12474" y="4002"/>
                    <a:pt x="12486" y="3994"/>
                    <a:pt x="12494" y="4014"/>
                  </a:cubicBezTo>
                  <a:cubicBezTo>
                    <a:pt x="12507" y="4048"/>
                    <a:pt x="12494" y="4085"/>
                    <a:pt x="12500" y="4127"/>
                  </a:cubicBezTo>
                  <a:cubicBezTo>
                    <a:pt x="12504" y="4149"/>
                    <a:pt x="12518" y="4145"/>
                    <a:pt x="12528" y="4152"/>
                  </a:cubicBezTo>
                  <a:cubicBezTo>
                    <a:pt x="12569" y="4183"/>
                    <a:pt x="12589" y="4235"/>
                    <a:pt x="12605" y="4320"/>
                  </a:cubicBezTo>
                  <a:lnTo>
                    <a:pt x="12605" y="4349"/>
                  </a:lnTo>
                  <a:lnTo>
                    <a:pt x="12577" y="4349"/>
                  </a:lnTo>
                  <a:cubicBezTo>
                    <a:pt x="12563" y="4349"/>
                    <a:pt x="12554" y="4344"/>
                    <a:pt x="12540" y="4336"/>
                  </a:cubicBezTo>
                  <a:lnTo>
                    <a:pt x="12538" y="4354"/>
                  </a:lnTo>
                  <a:cubicBezTo>
                    <a:pt x="12549" y="4400"/>
                    <a:pt x="12573" y="4385"/>
                    <a:pt x="12595" y="4408"/>
                  </a:cubicBezTo>
                  <a:cubicBezTo>
                    <a:pt x="12603" y="4416"/>
                    <a:pt x="12603" y="4434"/>
                    <a:pt x="12609" y="4450"/>
                  </a:cubicBezTo>
                  <a:cubicBezTo>
                    <a:pt x="12621" y="4484"/>
                    <a:pt x="12640" y="4480"/>
                    <a:pt x="12661" y="4483"/>
                  </a:cubicBezTo>
                  <a:cubicBezTo>
                    <a:pt x="12665" y="4449"/>
                    <a:pt x="12666" y="4404"/>
                    <a:pt x="12683" y="4404"/>
                  </a:cubicBezTo>
                  <a:cubicBezTo>
                    <a:pt x="12697" y="4404"/>
                    <a:pt x="12696" y="4442"/>
                    <a:pt x="12707" y="4458"/>
                  </a:cubicBezTo>
                  <a:cubicBezTo>
                    <a:pt x="12715" y="4469"/>
                    <a:pt x="12722" y="4462"/>
                    <a:pt x="12732" y="4462"/>
                  </a:cubicBezTo>
                  <a:lnTo>
                    <a:pt x="12733" y="4500"/>
                  </a:lnTo>
                  <a:cubicBezTo>
                    <a:pt x="12726" y="4533"/>
                    <a:pt x="12718" y="4550"/>
                    <a:pt x="12711" y="4584"/>
                  </a:cubicBezTo>
                  <a:cubicBezTo>
                    <a:pt x="12718" y="4589"/>
                    <a:pt x="12722" y="4592"/>
                    <a:pt x="12729" y="4592"/>
                  </a:cubicBezTo>
                  <a:cubicBezTo>
                    <a:pt x="12742" y="4592"/>
                    <a:pt x="12748" y="4580"/>
                    <a:pt x="12760" y="4580"/>
                  </a:cubicBezTo>
                  <a:cubicBezTo>
                    <a:pt x="12770" y="4580"/>
                    <a:pt x="12770" y="4606"/>
                    <a:pt x="12778" y="4617"/>
                  </a:cubicBezTo>
                  <a:cubicBezTo>
                    <a:pt x="12793" y="4639"/>
                    <a:pt x="12801" y="4658"/>
                    <a:pt x="12818" y="4676"/>
                  </a:cubicBezTo>
                  <a:cubicBezTo>
                    <a:pt x="12847" y="4705"/>
                    <a:pt x="12867" y="4701"/>
                    <a:pt x="12899" y="4722"/>
                  </a:cubicBezTo>
                  <a:cubicBezTo>
                    <a:pt x="12957" y="4762"/>
                    <a:pt x="12981" y="4837"/>
                    <a:pt x="13041" y="4848"/>
                  </a:cubicBezTo>
                  <a:cubicBezTo>
                    <a:pt x="13043" y="4838"/>
                    <a:pt x="13045" y="4833"/>
                    <a:pt x="13045" y="4823"/>
                  </a:cubicBezTo>
                  <a:cubicBezTo>
                    <a:pt x="13045" y="4772"/>
                    <a:pt x="13009" y="4767"/>
                    <a:pt x="13009" y="4717"/>
                  </a:cubicBezTo>
                  <a:lnTo>
                    <a:pt x="13009" y="4664"/>
                  </a:lnTo>
                  <a:lnTo>
                    <a:pt x="13035" y="4664"/>
                  </a:lnTo>
                  <a:cubicBezTo>
                    <a:pt x="13054" y="4664"/>
                    <a:pt x="13055" y="4716"/>
                    <a:pt x="13063" y="4751"/>
                  </a:cubicBezTo>
                  <a:cubicBezTo>
                    <a:pt x="13078" y="4812"/>
                    <a:pt x="13104" y="4839"/>
                    <a:pt x="13136" y="4839"/>
                  </a:cubicBezTo>
                  <a:lnTo>
                    <a:pt x="13160" y="4839"/>
                  </a:lnTo>
                  <a:cubicBezTo>
                    <a:pt x="13157" y="4776"/>
                    <a:pt x="13160" y="4740"/>
                    <a:pt x="13160" y="4676"/>
                  </a:cubicBezTo>
                  <a:cubicBezTo>
                    <a:pt x="13155" y="4640"/>
                    <a:pt x="13151" y="4619"/>
                    <a:pt x="13146" y="4584"/>
                  </a:cubicBezTo>
                  <a:cubicBezTo>
                    <a:pt x="13142" y="4559"/>
                    <a:pt x="13142" y="4525"/>
                    <a:pt x="13130" y="4525"/>
                  </a:cubicBezTo>
                  <a:cubicBezTo>
                    <a:pt x="13121" y="4525"/>
                    <a:pt x="13116" y="4533"/>
                    <a:pt x="13108" y="4533"/>
                  </a:cubicBezTo>
                  <a:cubicBezTo>
                    <a:pt x="13070" y="4533"/>
                    <a:pt x="13041" y="4464"/>
                    <a:pt x="13041" y="4386"/>
                  </a:cubicBezTo>
                  <a:lnTo>
                    <a:pt x="13041" y="4249"/>
                  </a:lnTo>
                  <a:lnTo>
                    <a:pt x="13035" y="4223"/>
                  </a:lnTo>
                  <a:cubicBezTo>
                    <a:pt x="13039" y="4222"/>
                    <a:pt x="13039" y="4211"/>
                    <a:pt x="13043" y="4211"/>
                  </a:cubicBezTo>
                  <a:cubicBezTo>
                    <a:pt x="13055" y="4211"/>
                    <a:pt x="13056" y="4242"/>
                    <a:pt x="13063" y="4261"/>
                  </a:cubicBezTo>
                  <a:cubicBezTo>
                    <a:pt x="13075" y="4291"/>
                    <a:pt x="13089" y="4299"/>
                    <a:pt x="13108" y="4299"/>
                  </a:cubicBezTo>
                  <a:cubicBezTo>
                    <a:pt x="13134" y="4299"/>
                    <a:pt x="13159" y="4296"/>
                    <a:pt x="13174" y="4341"/>
                  </a:cubicBezTo>
                  <a:cubicBezTo>
                    <a:pt x="13196" y="4344"/>
                    <a:pt x="13207" y="4345"/>
                    <a:pt x="13229" y="4345"/>
                  </a:cubicBezTo>
                  <a:cubicBezTo>
                    <a:pt x="13266" y="4345"/>
                    <a:pt x="13286" y="4320"/>
                    <a:pt x="13323" y="4312"/>
                  </a:cubicBezTo>
                  <a:lnTo>
                    <a:pt x="13323" y="4199"/>
                  </a:lnTo>
                  <a:cubicBezTo>
                    <a:pt x="13323" y="4177"/>
                    <a:pt x="13334" y="4165"/>
                    <a:pt x="13345" y="4165"/>
                  </a:cubicBezTo>
                  <a:cubicBezTo>
                    <a:pt x="13398" y="4165"/>
                    <a:pt x="13428" y="4164"/>
                    <a:pt x="13482" y="4169"/>
                  </a:cubicBezTo>
                  <a:cubicBezTo>
                    <a:pt x="13503" y="4171"/>
                    <a:pt x="13508" y="4228"/>
                    <a:pt x="13529" y="4228"/>
                  </a:cubicBezTo>
                  <a:lnTo>
                    <a:pt x="13568" y="4228"/>
                  </a:lnTo>
                  <a:cubicBezTo>
                    <a:pt x="13584" y="4228"/>
                    <a:pt x="13601" y="4207"/>
                    <a:pt x="13601" y="4173"/>
                  </a:cubicBezTo>
                  <a:cubicBezTo>
                    <a:pt x="13601" y="4101"/>
                    <a:pt x="13545" y="4145"/>
                    <a:pt x="13520" y="4093"/>
                  </a:cubicBezTo>
                  <a:cubicBezTo>
                    <a:pt x="13508" y="4069"/>
                    <a:pt x="13510" y="4039"/>
                    <a:pt x="13498" y="4014"/>
                  </a:cubicBezTo>
                  <a:cubicBezTo>
                    <a:pt x="13482" y="3980"/>
                    <a:pt x="13467" y="3971"/>
                    <a:pt x="13456" y="3930"/>
                  </a:cubicBezTo>
                  <a:lnTo>
                    <a:pt x="13458" y="3905"/>
                  </a:lnTo>
                  <a:lnTo>
                    <a:pt x="13504" y="3905"/>
                  </a:lnTo>
                  <a:cubicBezTo>
                    <a:pt x="13534" y="3905"/>
                    <a:pt x="13551" y="3940"/>
                    <a:pt x="13570" y="3989"/>
                  </a:cubicBezTo>
                  <a:cubicBezTo>
                    <a:pt x="13581" y="4015"/>
                    <a:pt x="13588" y="4043"/>
                    <a:pt x="13605" y="4043"/>
                  </a:cubicBezTo>
                  <a:cubicBezTo>
                    <a:pt x="13617" y="4043"/>
                    <a:pt x="13631" y="4032"/>
                    <a:pt x="13631" y="4006"/>
                  </a:cubicBezTo>
                  <a:cubicBezTo>
                    <a:pt x="13631" y="3953"/>
                    <a:pt x="13616" y="3928"/>
                    <a:pt x="13603" y="3884"/>
                  </a:cubicBezTo>
                  <a:cubicBezTo>
                    <a:pt x="13599" y="3870"/>
                    <a:pt x="13600" y="3851"/>
                    <a:pt x="13593" y="3846"/>
                  </a:cubicBezTo>
                  <a:cubicBezTo>
                    <a:pt x="13570" y="3829"/>
                    <a:pt x="13549" y="3852"/>
                    <a:pt x="13532" y="3817"/>
                  </a:cubicBezTo>
                  <a:cubicBezTo>
                    <a:pt x="13503" y="3756"/>
                    <a:pt x="13492" y="3712"/>
                    <a:pt x="13468" y="3645"/>
                  </a:cubicBezTo>
                  <a:cubicBezTo>
                    <a:pt x="13439" y="3697"/>
                    <a:pt x="13430" y="3779"/>
                    <a:pt x="13391" y="3779"/>
                  </a:cubicBezTo>
                  <a:cubicBezTo>
                    <a:pt x="13366" y="3779"/>
                    <a:pt x="13361" y="3715"/>
                    <a:pt x="13357" y="3662"/>
                  </a:cubicBezTo>
                  <a:cubicBezTo>
                    <a:pt x="13370" y="3651"/>
                    <a:pt x="13378" y="3659"/>
                    <a:pt x="13391" y="3653"/>
                  </a:cubicBezTo>
                  <a:cubicBezTo>
                    <a:pt x="13411" y="3645"/>
                    <a:pt x="13417" y="3603"/>
                    <a:pt x="13417" y="3561"/>
                  </a:cubicBezTo>
                  <a:cubicBezTo>
                    <a:pt x="13417" y="3508"/>
                    <a:pt x="13413" y="3477"/>
                    <a:pt x="13410" y="3423"/>
                  </a:cubicBezTo>
                  <a:cubicBezTo>
                    <a:pt x="13413" y="3421"/>
                    <a:pt x="13414" y="3411"/>
                    <a:pt x="13417" y="3411"/>
                  </a:cubicBezTo>
                  <a:cubicBezTo>
                    <a:pt x="13454" y="3411"/>
                    <a:pt x="13468" y="3482"/>
                    <a:pt x="13505" y="3482"/>
                  </a:cubicBezTo>
                  <a:lnTo>
                    <a:pt x="13544" y="3482"/>
                  </a:lnTo>
                  <a:cubicBezTo>
                    <a:pt x="13566" y="3482"/>
                    <a:pt x="13573" y="3439"/>
                    <a:pt x="13595" y="3427"/>
                  </a:cubicBezTo>
                  <a:cubicBezTo>
                    <a:pt x="13651" y="3396"/>
                    <a:pt x="13684" y="3384"/>
                    <a:pt x="13735" y="3331"/>
                  </a:cubicBezTo>
                  <a:cubicBezTo>
                    <a:pt x="13776" y="3288"/>
                    <a:pt x="13800" y="3243"/>
                    <a:pt x="13847" y="3243"/>
                  </a:cubicBezTo>
                  <a:lnTo>
                    <a:pt x="13906" y="3243"/>
                  </a:lnTo>
                  <a:cubicBezTo>
                    <a:pt x="13906" y="3251"/>
                    <a:pt x="13908" y="3255"/>
                    <a:pt x="13908" y="3264"/>
                  </a:cubicBezTo>
                  <a:cubicBezTo>
                    <a:pt x="13908" y="3290"/>
                    <a:pt x="13892" y="3292"/>
                    <a:pt x="13882" y="3306"/>
                  </a:cubicBezTo>
                  <a:cubicBezTo>
                    <a:pt x="13856" y="3341"/>
                    <a:pt x="13840" y="3364"/>
                    <a:pt x="13822" y="3421"/>
                  </a:cubicBezTo>
                  <a:cubicBezTo>
                    <a:pt x="13833" y="3422"/>
                    <a:pt x="13839" y="3422"/>
                    <a:pt x="13850" y="3421"/>
                  </a:cubicBezTo>
                  <a:cubicBezTo>
                    <a:pt x="13855" y="3464"/>
                    <a:pt x="13849" y="3493"/>
                    <a:pt x="13858" y="3532"/>
                  </a:cubicBezTo>
                  <a:cubicBezTo>
                    <a:pt x="13863" y="3551"/>
                    <a:pt x="13874" y="3544"/>
                    <a:pt x="13884" y="3544"/>
                  </a:cubicBezTo>
                  <a:cubicBezTo>
                    <a:pt x="13914" y="3544"/>
                    <a:pt x="13906" y="3457"/>
                    <a:pt x="13918" y="3402"/>
                  </a:cubicBezTo>
                  <a:cubicBezTo>
                    <a:pt x="13925" y="3370"/>
                    <a:pt x="13941" y="3364"/>
                    <a:pt x="13958" y="3364"/>
                  </a:cubicBezTo>
                  <a:cubicBezTo>
                    <a:pt x="13968" y="3364"/>
                    <a:pt x="13975" y="3374"/>
                    <a:pt x="13985" y="3377"/>
                  </a:cubicBezTo>
                  <a:cubicBezTo>
                    <a:pt x="13994" y="3380"/>
                    <a:pt x="14007" y="3378"/>
                    <a:pt x="14007" y="3398"/>
                  </a:cubicBezTo>
                  <a:cubicBezTo>
                    <a:pt x="14007" y="3471"/>
                    <a:pt x="13959" y="3484"/>
                    <a:pt x="13959" y="3557"/>
                  </a:cubicBezTo>
                  <a:cubicBezTo>
                    <a:pt x="13959" y="3616"/>
                    <a:pt x="13992" y="3623"/>
                    <a:pt x="14001" y="3679"/>
                  </a:cubicBezTo>
                  <a:cubicBezTo>
                    <a:pt x="14008" y="3724"/>
                    <a:pt x="14011" y="3779"/>
                    <a:pt x="14033" y="3779"/>
                  </a:cubicBezTo>
                  <a:cubicBezTo>
                    <a:pt x="14055" y="3779"/>
                    <a:pt x="14054" y="3719"/>
                    <a:pt x="14055" y="3674"/>
                  </a:cubicBezTo>
                  <a:cubicBezTo>
                    <a:pt x="14058" y="3611"/>
                    <a:pt x="14061" y="3575"/>
                    <a:pt x="14061" y="3511"/>
                  </a:cubicBezTo>
                  <a:cubicBezTo>
                    <a:pt x="14061" y="3409"/>
                    <a:pt x="14039" y="3358"/>
                    <a:pt x="14025" y="3261"/>
                  </a:cubicBezTo>
                  <a:cubicBezTo>
                    <a:pt x="14040" y="3255"/>
                    <a:pt x="14048" y="3259"/>
                    <a:pt x="14062" y="3259"/>
                  </a:cubicBezTo>
                  <a:cubicBezTo>
                    <a:pt x="14106" y="3259"/>
                    <a:pt x="14122" y="3191"/>
                    <a:pt x="14162" y="3155"/>
                  </a:cubicBezTo>
                  <a:cubicBezTo>
                    <a:pt x="14189" y="3131"/>
                    <a:pt x="14208" y="3153"/>
                    <a:pt x="14236" y="3138"/>
                  </a:cubicBezTo>
                  <a:cubicBezTo>
                    <a:pt x="14270" y="3121"/>
                    <a:pt x="14287" y="3088"/>
                    <a:pt x="14322" y="3088"/>
                  </a:cubicBezTo>
                  <a:cubicBezTo>
                    <a:pt x="14339" y="3088"/>
                    <a:pt x="14355" y="3087"/>
                    <a:pt x="14363" y="3117"/>
                  </a:cubicBezTo>
                  <a:cubicBezTo>
                    <a:pt x="14368" y="3135"/>
                    <a:pt x="14363" y="3150"/>
                    <a:pt x="14363" y="3171"/>
                  </a:cubicBezTo>
                  <a:cubicBezTo>
                    <a:pt x="14392" y="3179"/>
                    <a:pt x="14428" y="3189"/>
                    <a:pt x="14428" y="3249"/>
                  </a:cubicBezTo>
                  <a:cubicBezTo>
                    <a:pt x="14428" y="3288"/>
                    <a:pt x="14410" y="3301"/>
                    <a:pt x="14395" y="3322"/>
                  </a:cubicBezTo>
                  <a:cubicBezTo>
                    <a:pt x="14381" y="3341"/>
                    <a:pt x="14374" y="3360"/>
                    <a:pt x="14357" y="3369"/>
                  </a:cubicBezTo>
                  <a:cubicBezTo>
                    <a:pt x="14367" y="3391"/>
                    <a:pt x="14377" y="3399"/>
                    <a:pt x="14385" y="3423"/>
                  </a:cubicBezTo>
                  <a:cubicBezTo>
                    <a:pt x="14403" y="3472"/>
                    <a:pt x="14410" y="3527"/>
                    <a:pt x="14439" y="3540"/>
                  </a:cubicBezTo>
                  <a:cubicBezTo>
                    <a:pt x="14448" y="3473"/>
                    <a:pt x="14439" y="3381"/>
                    <a:pt x="14472" y="3381"/>
                  </a:cubicBezTo>
                  <a:cubicBezTo>
                    <a:pt x="14486" y="3381"/>
                    <a:pt x="14491" y="3414"/>
                    <a:pt x="14506" y="3414"/>
                  </a:cubicBezTo>
                  <a:cubicBezTo>
                    <a:pt x="14525" y="3414"/>
                    <a:pt x="14537" y="3403"/>
                    <a:pt x="14550" y="3377"/>
                  </a:cubicBezTo>
                  <a:cubicBezTo>
                    <a:pt x="14565" y="3348"/>
                    <a:pt x="14569" y="3301"/>
                    <a:pt x="14591" y="3301"/>
                  </a:cubicBezTo>
                  <a:cubicBezTo>
                    <a:pt x="14608" y="3301"/>
                    <a:pt x="14618" y="3323"/>
                    <a:pt x="14631" y="3348"/>
                  </a:cubicBezTo>
                  <a:cubicBezTo>
                    <a:pt x="14637" y="3359"/>
                    <a:pt x="14645" y="3363"/>
                    <a:pt x="14647" y="3381"/>
                  </a:cubicBezTo>
                  <a:cubicBezTo>
                    <a:pt x="14655" y="3447"/>
                    <a:pt x="14653" y="3488"/>
                    <a:pt x="14663" y="3553"/>
                  </a:cubicBezTo>
                  <a:lnTo>
                    <a:pt x="14673" y="3553"/>
                  </a:lnTo>
                  <a:cubicBezTo>
                    <a:pt x="14689" y="3524"/>
                    <a:pt x="14696" y="3486"/>
                    <a:pt x="14717" y="3486"/>
                  </a:cubicBezTo>
                  <a:cubicBezTo>
                    <a:pt x="14727" y="3486"/>
                    <a:pt x="14732" y="3507"/>
                    <a:pt x="14742" y="3507"/>
                  </a:cubicBezTo>
                  <a:lnTo>
                    <a:pt x="14771" y="3507"/>
                  </a:lnTo>
                  <a:lnTo>
                    <a:pt x="14771" y="3461"/>
                  </a:lnTo>
                  <a:lnTo>
                    <a:pt x="14765" y="3377"/>
                  </a:lnTo>
                  <a:cubicBezTo>
                    <a:pt x="14784" y="3292"/>
                    <a:pt x="14820" y="3267"/>
                    <a:pt x="14864" y="3259"/>
                  </a:cubicBezTo>
                  <a:cubicBezTo>
                    <a:pt x="14878" y="3349"/>
                    <a:pt x="14921" y="3360"/>
                    <a:pt x="14967" y="3372"/>
                  </a:cubicBezTo>
                  <a:cubicBezTo>
                    <a:pt x="14969" y="3433"/>
                    <a:pt x="14963" y="3467"/>
                    <a:pt x="14967" y="3528"/>
                  </a:cubicBezTo>
                  <a:lnTo>
                    <a:pt x="14973" y="3540"/>
                  </a:lnTo>
                  <a:cubicBezTo>
                    <a:pt x="14992" y="3499"/>
                    <a:pt x="14982" y="3444"/>
                    <a:pt x="15003" y="3406"/>
                  </a:cubicBezTo>
                  <a:cubicBezTo>
                    <a:pt x="15022" y="3374"/>
                    <a:pt x="15043" y="3390"/>
                    <a:pt x="15059" y="3352"/>
                  </a:cubicBezTo>
                  <a:cubicBezTo>
                    <a:pt x="15079" y="3306"/>
                    <a:pt x="15080" y="3243"/>
                    <a:pt x="15110" y="3234"/>
                  </a:cubicBezTo>
                  <a:cubicBezTo>
                    <a:pt x="15129" y="3229"/>
                    <a:pt x="15142" y="3234"/>
                    <a:pt x="15160" y="3218"/>
                  </a:cubicBezTo>
                  <a:cubicBezTo>
                    <a:pt x="15180" y="3198"/>
                    <a:pt x="15174" y="3146"/>
                    <a:pt x="15188" y="3108"/>
                  </a:cubicBezTo>
                  <a:cubicBezTo>
                    <a:pt x="15211" y="3048"/>
                    <a:pt x="15236" y="3033"/>
                    <a:pt x="15272" y="3021"/>
                  </a:cubicBezTo>
                  <a:lnTo>
                    <a:pt x="15272" y="3075"/>
                  </a:lnTo>
                  <a:cubicBezTo>
                    <a:pt x="15281" y="3076"/>
                    <a:pt x="15286" y="3079"/>
                    <a:pt x="15295" y="3079"/>
                  </a:cubicBezTo>
                  <a:cubicBezTo>
                    <a:pt x="15303" y="3079"/>
                    <a:pt x="15311" y="3067"/>
                    <a:pt x="15311" y="3050"/>
                  </a:cubicBezTo>
                  <a:cubicBezTo>
                    <a:pt x="15311" y="3028"/>
                    <a:pt x="15299" y="3021"/>
                    <a:pt x="15299" y="3000"/>
                  </a:cubicBezTo>
                  <a:cubicBezTo>
                    <a:pt x="15299" y="2953"/>
                    <a:pt x="15322" y="2923"/>
                    <a:pt x="15345" y="2920"/>
                  </a:cubicBezTo>
                  <a:cubicBezTo>
                    <a:pt x="15349" y="2920"/>
                    <a:pt x="15349" y="2928"/>
                    <a:pt x="15353" y="2928"/>
                  </a:cubicBezTo>
                  <a:cubicBezTo>
                    <a:pt x="15357" y="2928"/>
                    <a:pt x="15355" y="2914"/>
                    <a:pt x="15359" y="2911"/>
                  </a:cubicBezTo>
                  <a:cubicBezTo>
                    <a:pt x="15371" y="2904"/>
                    <a:pt x="15379" y="2901"/>
                    <a:pt x="15391" y="2895"/>
                  </a:cubicBezTo>
                  <a:cubicBezTo>
                    <a:pt x="15431" y="2872"/>
                    <a:pt x="15456" y="2896"/>
                    <a:pt x="15498" y="2886"/>
                  </a:cubicBezTo>
                  <a:cubicBezTo>
                    <a:pt x="15561" y="2872"/>
                    <a:pt x="15596" y="2849"/>
                    <a:pt x="15660" y="2849"/>
                  </a:cubicBezTo>
                  <a:cubicBezTo>
                    <a:pt x="15718" y="2849"/>
                    <a:pt x="15768" y="2869"/>
                    <a:pt x="15796" y="2974"/>
                  </a:cubicBezTo>
                  <a:cubicBezTo>
                    <a:pt x="15810" y="3030"/>
                    <a:pt x="15815" y="3066"/>
                    <a:pt x="15826" y="3126"/>
                  </a:cubicBezTo>
                  <a:cubicBezTo>
                    <a:pt x="15834" y="3171"/>
                    <a:pt x="15836" y="3230"/>
                    <a:pt x="15860" y="3230"/>
                  </a:cubicBezTo>
                  <a:cubicBezTo>
                    <a:pt x="15882" y="3230"/>
                    <a:pt x="15891" y="3184"/>
                    <a:pt x="15913" y="3184"/>
                  </a:cubicBezTo>
                  <a:cubicBezTo>
                    <a:pt x="15949" y="3184"/>
                    <a:pt x="15969" y="3206"/>
                    <a:pt x="16003" y="3230"/>
                  </a:cubicBezTo>
                  <a:cubicBezTo>
                    <a:pt x="16014" y="3238"/>
                    <a:pt x="16019" y="3259"/>
                    <a:pt x="16032" y="3259"/>
                  </a:cubicBezTo>
                  <a:lnTo>
                    <a:pt x="16103" y="3259"/>
                  </a:lnTo>
                  <a:lnTo>
                    <a:pt x="16119" y="3268"/>
                  </a:lnTo>
                  <a:lnTo>
                    <a:pt x="16163" y="3268"/>
                  </a:lnTo>
                  <a:cubicBezTo>
                    <a:pt x="16172" y="3268"/>
                    <a:pt x="16176" y="3285"/>
                    <a:pt x="16184" y="3285"/>
                  </a:cubicBezTo>
                  <a:lnTo>
                    <a:pt x="16238" y="3285"/>
                  </a:lnTo>
                  <a:cubicBezTo>
                    <a:pt x="16250" y="3285"/>
                    <a:pt x="16256" y="3293"/>
                    <a:pt x="16268" y="3293"/>
                  </a:cubicBezTo>
                  <a:cubicBezTo>
                    <a:pt x="16282" y="3293"/>
                    <a:pt x="16291" y="3286"/>
                    <a:pt x="16301" y="3268"/>
                  </a:cubicBezTo>
                  <a:cubicBezTo>
                    <a:pt x="16285" y="3213"/>
                    <a:pt x="16282" y="3164"/>
                    <a:pt x="16256" y="3134"/>
                  </a:cubicBezTo>
                  <a:cubicBezTo>
                    <a:pt x="16232" y="3105"/>
                    <a:pt x="16214" y="3108"/>
                    <a:pt x="16188" y="3092"/>
                  </a:cubicBezTo>
                  <a:cubicBezTo>
                    <a:pt x="16164" y="3077"/>
                    <a:pt x="16156" y="3026"/>
                    <a:pt x="16156" y="2973"/>
                  </a:cubicBezTo>
                  <a:lnTo>
                    <a:pt x="16156" y="2895"/>
                  </a:lnTo>
                  <a:cubicBezTo>
                    <a:pt x="16210" y="2895"/>
                    <a:pt x="16227" y="2761"/>
                    <a:pt x="16282" y="2761"/>
                  </a:cubicBezTo>
                  <a:cubicBezTo>
                    <a:pt x="16296" y="2761"/>
                    <a:pt x="16303" y="2769"/>
                    <a:pt x="16317" y="2769"/>
                  </a:cubicBezTo>
                  <a:lnTo>
                    <a:pt x="16362" y="2769"/>
                  </a:lnTo>
                  <a:cubicBezTo>
                    <a:pt x="16389" y="2769"/>
                    <a:pt x="16398" y="2723"/>
                    <a:pt x="16415" y="2681"/>
                  </a:cubicBezTo>
                  <a:cubicBezTo>
                    <a:pt x="16435" y="2633"/>
                    <a:pt x="16460" y="2651"/>
                    <a:pt x="16490" y="2639"/>
                  </a:cubicBezTo>
                  <a:cubicBezTo>
                    <a:pt x="16520" y="2628"/>
                    <a:pt x="16537" y="2621"/>
                    <a:pt x="16568" y="2614"/>
                  </a:cubicBezTo>
                  <a:cubicBezTo>
                    <a:pt x="16587" y="2610"/>
                    <a:pt x="16612" y="2607"/>
                    <a:pt x="16612" y="2567"/>
                  </a:cubicBezTo>
                  <a:lnTo>
                    <a:pt x="16612" y="2481"/>
                  </a:lnTo>
                  <a:cubicBezTo>
                    <a:pt x="16612" y="2457"/>
                    <a:pt x="16621" y="2434"/>
                    <a:pt x="16633" y="2434"/>
                  </a:cubicBezTo>
                  <a:cubicBezTo>
                    <a:pt x="16655" y="2434"/>
                    <a:pt x="16667" y="2459"/>
                    <a:pt x="16689" y="2459"/>
                  </a:cubicBezTo>
                  <a:lnTo>
                    <a:pt x="16743" y="2459"/>
                  </a:lnTo>
                  <a:cubicBezTo>
                    <a:pt x="16780" y="2459"/>
                    <a:pt x="16803" y="2433"/>
                    <a:pt x="16834" y="2388"/>
                  </a:cubicBezTo>
                  <a:cubicBezTo>
                    <a:pt x="16851" y="2363"/>
                    <a:pt x="16858" y="2325"/>
                    <a:pt x="16879" y="2325"/>
                  </a:cubicBezTo>
                  <a:cubicBezTo>
                    <a:pt x="16921" y="2325"/>
                    <a:pt x="16931" y="2438"/>
                    <a:pt x="16973" y="2438"/>
                  </a:cubicBezTo>
                  <a:lnTo>
                    <a:pt x="17020" y="2438"/>
                  </a:lnTo>
                  <a:cubicBezTo>
                    <a:pt x="17055" y="2438"/>
                    <a:pt x="17069" y="2380"/>
                    <a:pt x="17091" y="2329"/>
                  </a:cubicBezTo>
                  <a:cubicBezTo>
                    <a:pt x="17105" y="2298"/>
                    <a:pt x="17120" y="2279"/>
                    <a:pt x="17120" y="2236"/>
                  </a:cubicBezTo>
                  <a:lnTo>
                    <a:pt x="17120" y="2111"/>
                  </a:lnTo>
                  <a:cubicBezTo>
                    <a:pt x="17116" y="2109"/>
                    <a:pt x="17113" y="2103"/>
                    <a:pt x="17109" y="2103"/>
                  </a:cubicBezTo>
                  <a:cubicBezTo>
                    <a:pt x="17095" y="2103"/>
                    <a:pt x="17091" y="2135"/>
                    <a:pt x="17077" y="2145"/>
                  </a:cubicBezTo>
                  <a:cubicBezTo>
                    <a:pt x="17055" y="2160"/>
                    <a:pt x="17040" y="2157"/>
                    <a:pt x="17016" y="2157"/>
                  </a:cubicBezTo>
                  <a:lnTo>
                    <a:pt x="16951" y="2157"/>
                  </a:lnTo>
                  <a:cubicBezTo>
                    <a:pt x="16929" y="2157"/>
                    <a:pt x="16917" y="2178"/>
                    <a:pt x="16895" y="2178"/>
                  </a:cubicBezTo>
                  <a:cubicBezTo>
                    <a:pt x="16864" y="2178"/>
                    <a:pt x="16856" y="2115"/>
                    <a:pt x="16834" y="2069"/>
                  </a:cubicBezTo>
                  <a:cubicBezTo>
                    <a:pt x="16810" y="2019"/>
                    <a:pt x="16783" y="2020"/>
                    <a:pt x="16761" y="1964"/>
                  </a:cubicBezTo>
                  <a:cubicBezTo>
                    <a:pt x="16765" y="1963"/>
                    <a:pt x="16765" y="1952"/>
                    <a:pt x="16769" y="1952"/>
                  </a:cubicBezTo>
                  <a:cubicBezTo>
                    <a:pt x="16773" y="1952"/>
                    <a:pt x="16776" y="1958"/>
                    <a:pt x="16779" y="1960"/>
                  </a:cubicBezTo>
                  <a:lnTo>
                    <a:pt x="16823" y="1960"/>
                  </a:lnTo>
                  <a:cubicBezTo>
                    <a:pt x="16842" y="1960"/>
                    <a:pt x="16850" y="1937"/>
                    <a:pt x="16868" y="1927"/>
                  </a:cubicBezTo>
                  <a:cubicBezTo>
                    <a:pt x="16901" y="1907"/>
                    <a:pt x="16920" y="1898"/>
                    <a:pt x="16952" y="1885"/>
                  </a:cubicBezTo>
                  <a:cubicBezTo>
                    <a:pt x="16974" y="1876"/>
                    <a:pt x="16985" y="1869"/>
                    <a:pt x="17007" y="1864"/>
                  </a:cubicBezTo>
                  <a:cubicBezTo>
                    <a:pt x="17026" y="1860"/>
                    <a:pt x="17047" y="1871"/>
                    <a:pt x="17055" y="1835"/>
                  </a:cubicBezTo>
                  <a:cubicBezTo>
                    <a:pt x="17061" y="1808"/>
                    <a:pt x="17050" y="1781"/>
                    <a:pt x="17059" y="1759"/>
                  </a:cubicBezTo>
                  <a:cubicBezTo>
                    <a:pt x="17071" y="1731"/>
                    <a:pt x="17087" y="1739"/>
                    <a:pt x="17103" y="1726"/>
                  </a:cubicBezTo>
                  <a:cubicBezTo>
                    <a:pt x="17141" y="1693"/>
                    <a:pt x="17161" y="1670"/>
                    <a:pt x="17200" y="1646"/>
                  </a:cubicBezTo>
                  <a:cubicBezTo>
                    <a:pt x="17236" y="1624"/>
                    <a:pt x="17255" y="1605"/>
                    <a:pt x="17288" y="1570"/>
                  </a:cubicBezTo>
                  <a:cubicBezTo>
                    <a:pt x="17308" y="1550"/>
                    <a:pt x="17321" y="1516"/>
                    <a:pt x="17343" y="1516"/>
                  </a:cubicBezTo>
                  <a:cubicBezTo>
                    <a:pt x="17399" y="1483"/>
                    <a:pt x="17431" y="1476"/>
                    <a:pt x="17486" y="1420"/>
                  </a:cubicBezTo>
                  <a:cubicBezTo>
                    <a:pt x="17498" y="1434"/>
                    <a:pt x="17502" y="1462"/>
                    <a:pt x="17516" y="1462"/>
                  </a:cubicBezTo>
                  <a:cubicBezTo>
                    <a:pt x="17535" y="1462"/>
                    <a:pt x="17545" y="1458"/>
                    <a:pt x="17564" y="1457"/>
                  </a:cubicBezTo>
                  <a:lnTo>
                    <a:pt x="17604" y="1457"/>
                  </a:lnTo>
                  <a:cubicBezTo>
                    <a:pt x="17614" y="1457"/>
                    <a:pt x="17620" y="1442"/>
                    <a:pt x="17628" y="1432"/>
                  </a:cubicBezTo>
                  <a:cubicBezTo>
                    <a:pt x="17673" y="1381"/>
                    <a:pt x="17696" y="1311"/>
                    <a:pt x="17747" y="1311"/>
                  </a:cubicBezTo>
                  <a:cubicBezTo>
                    <a:pt x="17796" y="1311"/>
                    <a:pt x="17825" y="1316"/>
                    <a:pt x="17874" y="1319"/>
                  </a:cubicBezTo>
                  <a:cubicBezTo>
                    <a:pt x="17914" y="1298"/>
                    <a:pt x="17940" y="1312"/>
                    <a:pt x="17978" y="1277"/>
                  </a:cubicBezTo>
                  <a:cubicBezTo>
                    <a:pt x="18002" y="1256"/>
                    <a:pt x="18014" y="1227"/>
                    <a:pt x="18039" y="1227"/>
                  </a:cubicBezTo>
                  <a:lnTo>
                    <a:pt x="18091" y="1227"/>
                  </a:lnTo>
                  <a:cubicBezTo>
                    <a:pt x="18136" y="1227"/>
                    <a:pt x="18159" y="1177"/>
                    <a:pt x="18204" y="1177"/>
                  </a:cubicBezTo>
                  <a:lnTo>
                    <a:pt x="18310" y="1177"/>
                  </a:lnTo>
                  <a:cubicBezTo>
                    <a:pt x="18346" y="1177"/>
                    <a:pt x="18361" y="1114"/>
                    <a:pt x="18397" y="1114"/>
                  </a:cubicBezTo>
                  <a:lnTo>
                    <a:pt x="18451" y="1114"/>
                  </a:lnTo>
                  <a:cubicBezTo>
                    <a:pt x="18485" y="1114"/>
                    <a:pt x="18503" y="1078"/>
                    <a:pt x="18536" y="1063"/>
                  </a:cubicBezTo>
                  <a:cubicBezTo>
                    <a:pt x="18573" y="1047"/>
                    <a:pt x="18596" y="1065"/>
                    <a:pt x="18632" y="1042"/>
                  </a:cubicBezTo>
                  <a:cubicBezTo>
                    <a:pt x="18672" y="1017"/>
                    <a:pt x="18688" y="954"/>
                    <a:pt x="18729" y="954"/>
                  </a:cubicBezTo>
                  <a:lnTo>
                    <a:pt x="18843" y="954"/>
                  </a:lnTo>
                  <a:cubicBezTo>
                    <a:pt x="18852" y="954"/>
                    <a:pt x="18856" y="937"/>
                    <a:pt x="18864" y="929"/>
                  </a:cubicBezTo>
                  <a:cubicBezTo>
                    <a:pt x="18879" y="916"/>
                    <a:pt x="18890" y="913"/>
                    <a:pt x="18907" y="913"/>
                  </a:cubicBezTo>
                  <a:cubicBezTo>
                    <a:pt x="18927" y="913"/>
                    <a:pt x="18938" y="921"/>
                    <a:pt x="18957" y="921"/>
                  </a:cubicBezTo>
                  <a:cubicBezTo>
                    <a:pt x="18980" y="921"/>
                    <a:pt x="18992" y="904"/>
                    <a:pt x="19014" y="904"/>
                  </a:cubicBezTo>
                  <a:cubicBezTo>
                    <a:pt x="19033" y="904"/>
                    <a:pt x="19042" y="934"/>
                    <a:pt x="19062" y="934"/>
                  </a:cubicBezTo>
                  <a:lnTo>
                    <a:pt x="19117" y="934"/>
                  </a:lnTo>
                  <a:cubicBezTo>
                    <a:pt x="19156" y="934"/>
                    <a:pt x="19173" y="992"/>
                    <a:pt x="19212" y="992"/>
                  </a:cubicBezTo>
                  <a:cubicBezTo>
                    <a:pt x="19239" y="992"/>
                    <a:pt x="19256" y="975"/>
                    <a:pt x="19283" y="975"/>
                  </a:cubicBezTo>
                  <a:cubicBezTo>
                    <a:pt x="19326" y="975"/>
                    <a:pt x="19351" y="984"/>
                    <a:pt x="19394" y="984"/>
                  </a:cubicBezTo>
                  <a:cubicBezTo>
                    <a:pt x="19451" y="984"/>
                    <a:pt x="19484" y="957"/>
                    <a:pt x="19536" y="904"/>
                  </a:cubicBezTo>
                  <a:cubicBezTo>
                    <a:pt x="19528" y="897"/>
                    <a:pt x="19523" y="892"/>
                    <a:pt x="19514" y="892"/>
                  </a:cubicBezTo>
                  <a:cubicBezTo>
                    <a:pt x="19478" y="892"/>
                    <a:pt x="19459" y="913"/>
                    <a:pt x="19423" y="913"/>
                  </a:cubicBezTo>
                  <a:cubicBezTo>
                    <a:pt x="19404" y="913"/>
                    <a:pt x="19395" y="896"/>
                    <a:pt x="19376" y="896"/>
                  </a:cubicBezTo>
                  <a:lnTo>
                    <a:pt x="19337" y="896"/>
                  </a:lnTo>
                  <a:cubicBezTo>
                    <a:pt x="19324" y="896"/>
                    <a:pt x="19318" y="878"/>
                    <a:pt x="19306" y="867"/>
                  </a:cubicBezTo>
                  <a:cubicBezTo>
                    <a:pt x="19279" y="836"/>
                    <a:pt x="19261" y="825"/>
                    <a:pt x="19232" y="804"/>
                  </a:cubicBezTo>
                  <a:cubicBezTo>
                    <a:pt x="19208" y="787"/>
                    <a:pt x="19194" y="776"/>
                    <a:pt x="19170" y="766"/>
                  </a:cubicBezTo>
                  <a:cubicBezTo>
                    <a:pt x="19152" y="759"/>
                    <a:pt x="19125" y="767"/>
                    <a:pt x="19125" y="728"/>
                  </a:cubicBezTo>
                  <a:cubicBezTo>
                    <a:pt x="19125" y="705"/>
                    <a:pt x="19138" y="703"/>
                    <a:pt x="19145" y="686"/>
                  </a:cubicBezTo>
                  <a:cubicBezTo>
                    <a:pt x="19156" y="660"/>
                    <a:pt x="19166" y="648"/>
                    <a:pt x="19178" y="624"/>
                  </a:cubicBezTo>
                  <a:cubicBezTo>
                    <a:pt x="19195" y="587"/>
                    <a:pt x="19199" y="531"/>
                    <a:pt x="19224" y="531"/>
                  </a:cubicBezTo>
                  <a:cubicBezTo>
                    <a:pt x="19241" y="531"/>
                    <a:pt x="19247" y="553"/>
                    <a:pt x="19262" y="569"/>
                  </a:cubicBezTo>
                  <a:cubicBezTo>
                    <a:pt x="19267" y="535"/>
                    <a:pt x="19264" y="511"/>
                    <a:pt x="19268" y="477"/>
                  </a:cubicBezTo>
                  <a:cubicBezTo>
                    <a:pt x="19271" y="455"/>
                    <a:pt x="19282" y="451"/>
                    <a:pt x="19292" y="443"/>
                  </a:cubicBezTo>
                  <a:cubicBezTo>
                    <a:pt x="19316" y="423"/>
                    <a:pt x="19332" y="423"/>
                    <a:pt x="19355" y="401"/>
                  </a:cubicBezTo>
                  <a:cubicBezTo>
                    <a:pt x="19378" y="378"/>
                    <a:pt x="19388" y="334"/>
                    <a:pt x="19414" y="334"/>
                  </a:cubicBezTo>
                  <a:cubicBezTo>
                    <a:pt x="19456" y="334"/>
                    <a:pt x="19475" y="401"/>
                    <a:pt x="19517" y="401"/>
                  </a:cubicBezTo>
                  <a:cubicBezTo>
                    <a:pt x="19567" y="401"/>
                    <a:pt x="19597" y="400"/>
                    <a:pt x="19646" y="376"/>
                  </a:cubicBezTo>
                  <a:cubicBezTo>
                    <a:pt x="19667" y="367"/>
                    <a:pt x="19675" y="347"/>
                    <a:pt x="19695" y="334"/>
                  </a:cubicBezTo>
                  <a:cubicBezTo>
                    <a:pt x="19719" y="318"/>
                    <a:pt x="19731" y="312"/>
                    <a:pt x="19755" y="292"/>
                  </a:cubicBezTo>
                  <a:lnTo>
                    <a:pt x="19771" y="292"/>
                  </a:lnTo>
                  <a:cubicBezTo>
                    <a:pt x="19782" y="292"/>
                    <a:pt x="19786" y="273"/>
                    <a:pt x="19797" y="271"/>
                  </a:cubicBezTo>
                  <a:cubicBezTo>
                    <a:pt x="19867" y="254"/>
                    <a:pt x="19893" y="160"/>
                    <a:pt x="19960" y="120"/>
                  </a:cubicBezTo>
                  <a:cubicBezTo>
                    <a:pt x="19964" y="164"/>
                    <a:pt x="19959" y="192"/>
                    <a:pt x="19964" y="234"/>
                  </a:cubicBezTo>
                  <a:cubicBezTo>
                    <a:pt x="19969" y="272"/>
                    <a:pt x="19989" y="281"/>
                    <a:pt x="19992" y="321"/>
                  </a:cubicBezTo>
                  <a:cubicBezTo>
                    <a:pt x="19964" y="331"/>
                    <a:pt x="19939" y="321"/>
                    <a:pt x="19922" y="368"/>
                  </a:cubicBezTo>
                  <a:cubicBezTo>
                    <a:pt x="19931" y="370"/>
                    <a:pt x="19936" y="372"/>
                    <a:pt x="19944" y="372"/>
                  </a:cubicBezTo>
                  <a:lnTo>
                    <a:pt x="19982" y="360"/>
                  </a:lnTo>
                  <a:cubicBezTo>
                    <a:pt x="19997" y="369"/>
                    <a:pt x="20005" y="378"/>
                    <a:pt x="20021" y="384"/>
                  </a:cubicBezTo>
                  <a:cubicBezTo>
                    <a:pt x="20030" y="388"/>
                    <a:pt x="20043" y="386"/>
                    <a:pt x="20043" y="405"/>
                  </a:cubicBezTo>
                  <a:cubicBezTo>
                    <a:pt x="20043" y="451"/>
                    <a:pt x="20020" y="462"/>
                    <a:pt x="20001" y="485"/>
                  </a:cubicBezTo>
                  <a:cubicBezTo>
                    <a:pt x="19981" y="508"/>
                    <a:pt x="19967" y="512"/>
                    <a:pt x="19948" y="535"/>
                  </a:cubicBezTo>
                  <a:cubicBezTo>
                    <a:pt x="19940" y="546"/>
                    <a:pt x="19938" y="565"/>
                    <a:pt x="19928" y="569"/>
                  </a:cubicBezTo>
                  <a:cubicBezTo>
                    <a:pt x="19917" y="573"/>
                    <a:pt x="19904" y="578"/>
                    <a:pt x="19904" y="601"/>
                  </a:cubicBezTo>
                  <a:lnTo>
                    <a:pt x="19904" y="653"/>
                  </a:lnTo>
                  <a:lnTo>
                    <a:pt x="19922" y="653"/>
                  </a:lnTo>
                  <a:cubicBezTo>
                    <a:pt x="19943" y="653"/>
                    <a:pt x="19957" y="618"/>
                    <a:pt x="19962" y="573"/>
                  </a:cubicBezTo>
                  <a:cubicBezTo>
                    <a:pt x="19979" y="604"/>
                    <a:pt x="19982" y="657"/>
                    <a:pt x="20004" y="657"/>
                  </a:cubicBezTo>
                  <a:cubicBezTo>
                    <a:pt x="20027" y="657"/>
                    <a:pt x="20029" y="603"/>
                    <a:pt x="20039" y="561"/>
                  </a:cubicBezTo>
                  <a:cubicBezTo>
                    <a:pt x="20066" y="574"/>
                    <a:pt x="20079" y="615"/>
                    <a:pt x="20108" y="615"/>
                  </a:cubicBezTo>
                  <a:cubicBezTo>
                    <a:pt x="20114" y="615"/>
                    <a:pt x="20116" y="606"/>
                    <a:pt x="20121" y="603"/>
                  </a:cubicBezTo>
                  <a:cubicBezTo>
                    <a:pt x="20117" y="622"/>
                    <a:pt x="20113" y="635"/>
                    <a:pt x="20113" y="657"/>
                  </a:cubicBezTo>
                  <a:cubicBezTo>
                    <a:pt x="20113" y="723"/>
                    <a:pt x="20143" y="770"/>
                    <a:pt x="20174" y="770"/>
                  </a:cubicBezTo>
                  <a:cubicBezTo>
                    <a:pt x="20195" y="770"/>
                    <a:pt x="20212" y="788"/>
                    <a:pt x="20226" y="757"/>
                  </a:cubicBezTo>
                  <a:cubicBezTo>
                    <a:pt x="20246" y="711"/>
                    <a:pt x="20234" y="615"/>
                    <a:pt x="20264" y="615"/>
                  </a:cubicBezTo>
                  <a:cubicBezTo>
                    <a:pt x="20282" y="615"/>
                    <a:pt x="20298" y="644"/>
                    <a:pt x="20298" y="682"/>
                  </a:cubicBezTo>
                  <a:cubicBezTo>
                    <a:pt x="20298" y="708"/>
                    <a:pt x="20284" y="710"/>
                    <a:pt x="20272" y="720"/>
                  </a:cubicBezTo>
                  <a:cubicBezTo>
                    <a:pt x="20248" y="732"/>
                    <a:pt x="20320" y="722"/>
                    <a:pt x="20320" y="781"/>
                  </a:cubicBezTo>
                  <a:cubicBezTo>
                    <a:pt x="20320" y="833"/>
                    <a:pt x="20306" y="871"/>
                    <a:pt x="20282" y="887"/>
                  </a:cubicBezTo>
                  <a:cubicBezTo>
                    <a:pt x="20265" y="900"/>
                    <a:pt x="20252" y="891"/>
                    <a:pt x="20234" y="896"/>
                  </a:cubicBezTo>
                  <a:cubicBezTo>
                    <a:pt x="20195" y="907"/>
                    <a:pt x="20188" y="1007"/>
                    <a:pt x="20149" y="1007"/>
                  </a:cubicBezTo>
                  <a:cubicBezTo>
                    <a:pt x="20105" y="1007"/>
                    <a:pt x="20079" y="1005"/>
                    <a:pt x="20035" y="1005"/>
                  </a:cubicBezTo>
                  <a:cubicBezTo>
                    <a:pt x="20001" y="1005"/>
                    <a:pt x="19983" y="1035"/>
                    <a:pt x="19950" y="1051"/>
                  </a:cubicBezTo>
                  <a:cubicBezTo>
                    <a:pt x="19928" y="1062"/>
                    <a:pt x="19915" y="1069"/>
                    <a:pt x="19896" y="1093"/>
                  </a:cubicBezTo>
                  <a:cubicBezTo>
                    <a:pt x="19885" y="1106"/>
                    <a:pt x="19884" y="1128"/>
                    <a:pt x="19878" y="1151"/>
                  </a:cubicBezTo>
                  <a:cubicBezTo>
                    <a:pt x="19863" y="1203"/>
                    <a:pt x="19839" y="1214"/>
                    <a:pt x="19810" y="1214"/>
                  </a:cubicBezTo>
                  <a:cubicBezTo>
                    <a:pt x="19791" y="1214"/>
                    <a:pt x="19782" y="1187"/>
                    <a:pt x="19763" y="1177"/>
                  </a:cubicBezTo>
                  <a:cubicBezTo>
                    <a:pt x="19712" y="1146"/>
                    <a:pt x="19679" y="1156"/>
                    <a:pt x="19625" y="1156"/>
                  </a:cubicBezTo>
                  <a:cubicBezTo>
                    <a:pt x="19586" y="1156"/>
                    <a:pt x="19561" y="1143"/>
                    <a:pt x="19526" y="1177"/>
                  </a:cubicBezTo>
                  <a:cubicBezTo>
                    <a:pt x="19502" y="1200"/>
                    <a:pt x="19518" y="1263"/>
                    <a:pt x="19508" y="1315"/>
                  </a:cubicBezTo>
                  <a:cubicBezTo>
                    <a:pt x="19483" y="1438"/>
                    <a:pt x="19453" y="1496"/>
                    <a:pt x="19403" y="1575"/>
                  </a:cubicBezTo>
                  <a:lnTo>
                    <a:pt x="19395" y="1570"/>
                  </a:lnTo>
                  <a:cubicBezTo>
                    <a:pt x="19391" y="1531"/>
                    <a:pt x="19381" y="1512"/>
                    <a:pt x="19369" y="1483"/>
                  </a:cubicBezTo>
                  <a:cubicBezTo>
                    <a:pt x="19358" y="1455"/>
                    <a:pt x="19350" y="1424"/>
                    <a:pt x="19333" y="1424"/>
                  </a:cubicBezTo>
                  <a:cubicBezTo>
                    <a:pt x="19300" y="1424"/>
                    <a:pt x="19286" y="1483"/>
                    <a:pt x="19254" y="1483"/>
                  </a:cubicBezTo>
                  <a:lnTo>
                    <a:pt x="19206" y="1483"/>
                  </a:lnTo>
                  <a:cubicBezTo>
                    <a:pt x="19181" y="1431"/>
                    <a:pt x="19166" y="1386"/>
                    <a:pt x="19131" y="1386"/>
                  </a:cubicBezTo>
                  <a:cubicBezTo>
                    <a:pt x="19122" y="1386"/>
                    <a:pt x="19122" y="1411"/>
                    <a:pt x="19113" y="1415"/>
                  </a:cubicBezTo>
                  <a:cubicBezTo>
                    <a:pt x="19099" y="1422"/>
                    <a:pt x="19088" y="1424"/>
                    <a:pt x="19081" y="1449"/>
                  </a:cubicBezTo>
                  <a:cubicBezTo>
                    <a:pt x="19098" y="1466"/>
                    <a:pt x="19109" y="1460"/>
                    <a:pt x="19127" y="1466"/>
                  </a:cubicBezTo>
                  <a:cubicBezTo>
                    <a:pt x="19129" y="1533"/>
                    <a:pt x="19126" y="1625"/>
                    <a:pt x="19159" y="1625"/>
                  </a:cubicBezTo>
                  <a:cubicBezTo>
                    <a:pt x="19204" y="1625"/>
                    <a:pt x="19229" y="1608"/>
                    <a:pt x="19274" y="1608"/>
                  </a:cubicBezTo>
                  <a:cubicBezTo>
                    <a:pt x="19295" y="1608"/>
                    <a:pt x="19304" y="1641"/>
                    <a:pt x="19324" y="1650"/>
                  </a:cubicBezTo>
                  <a:cubicBezTo>
                    <a:pt x="19341" y="1657"/>
                    <a:pt x="19352" y="1652"/>
                    <a:pt x="19367" y="1667"/>
                  </a:cubicBezTo>
                  <a:cubicBezTo>
                    <a:pt x="19397" y="1698"/>
                    <a:pt x="19384" y="1773"/>
                    <a:pt x="19397" y="1839"/>
                  </a:cubicBezTo>
                  <a:cubicBezTo>
                    <a:pt x="19406" y="1885"/>
                    <a:pt x="19417" y="1910"/>
                    <a:pt x="19417" y="1960"/>
                  </a:cubicBezTo>
                  <a:cubicBezTo>
                    <a:pt x="19417" y="1989"/>
                    <a:pt x="19413" y="2023"/>
                    <a:pt x="19399" y="2023"/>
                  </a:cubicBezTo>
                  <a:cubicBezTo>
                    <a:pt x="19383" y="2023"/>
                    <a:pt x="19375" y="1998"/>
                    <a:pt x="19359" y="1998"/>
                  </a:cubicBezTo>
                  <a:cubicBezTo>
                    <a:pt x="19340" y="1998"/>
                    <a:pt x="19334" y="2035"/>
                    <a:pt x="19323" y="2065"/>
                  </a:cubicBezTo>
                  <a:cubicBezTo>
                    <a:pt x="19307" y="2105"/>
                    <a:pt x="19289" y="2109"/>
                    <a:pt x="19264" y="2115"/>
                  </a:cubicBezTo>
                  <a:cubicBezTo>
                    <a:pt x="19220" y="2127"/>
                    <a:pt x="19195" y="2127"/>
                    <a:pt x="19153" y="2170"/>
                  </a:cubicBezTo>
                  <a:cubicBezTo>
                    <a:pt x="19173" y="2179"/>
                    <a:pt x="19194" y="2189"/>
                    <a:pt x="19194" y="2228"/>
                  </a:cubicBezTo>
                  <a:cubicBezTo>
                    <a:pt x="19194" y="2272"/>
                    <a:pt x="19159" y="2272"/>
                    <a:pt x="19159" y="2317"/>
                  </a:cubicBezTo>
                  <a:cubicBezTo>
                    <a:pt x="19159" y="2342"/>
                    <a:pt x="19176" y="2342"/>
                    <a:pt x="19188" y="2346"/>
                  </a:cubicBezTo>
                  <a:cubicBezTo>
                    <a:pt x="19210" y="2354"/>
                    <a:pt x="19223" y="2355"/>
                    <a:pt x="19246" y="2363"/>
                  </a:cubicBezTo>
                  <a:cubicBezTo>
                    <a:pt x="19251" y="2334"/>
                    <a:pt x="19256" y="2318"/>
                    <a:pt x="19258" y="2287"/>
                  </a:cubicBezTo>
                  <a:cubicBezTo>
                    <a:pt x="19262" y="2235"/>
                    <a:pt x="19255" y="2162"/>
                    <a:pt x="19280" y="2162"/>
                  </a:cubicBezTo>
                  <a:cubicBezTo>
                    <a:pt x="19292" y="2162"/>
                    <a:pt x="19297" y="2177"/>
                    <a:pt x="19308" y="2178"/>
                  </a:cubicBezTo>
                  <a:cubicBezTo>
                    <a:pt x="19322" y="2179"/>
                    <a:pt x="19333" y="2174"/>
                    <a:pt x="19343" y="2191"/>
                  </a:cubicBezTo>
                  <a:cubicBezTo>
                    <a:pt x="19358" y="2217"/>
                    <a:pt x="19365" y="2249"/>
                    <a:pt x="19385" y="2249"/>
                  </a:cubicBezTo>
                  <a:cubicBezTo>
                    <a:pt x="19417" y="2249"/>
                    <a:pt x="19434" y="2181"/>
                    <a:pt x="19437" y="2113"/>
                  </a:cubicBezTo>
                  <a:cubicBezTo>
                    <a:pt x="19484" y="2137"/>
                    <a:pt x="19512" y="2112"/>
                    <a:pt x="19560" y="2113"/>
                  </a:cubicBezTo>
                  <a:cubicBezTo>
                    <a:pt x="19561" y="2147"/>
                    <a:pt x="19560" y="2167"/>
                    <a:pt x="19560" y="2200"/>
                  </a:cubicBezTo>
                  <a:cubicBezTo>
                    <a:pt x="19560" y="2221"/>
                    <a:pt x="19569" y="2231"/>
                    <a:pt x="19578" y="2237"/>
                  </a:cubicBezTo>
                  <a:cubicBezTo>
                    <a:pt x="19596" y="2249"/>
                    <a:pt x="19603" y="2283"/>
                    <a:pt x="19622" y="2283"/>
                  </a:cubicBezTo>
                  <a:cubicBezTo>
                    <a:pt x="19626" y="2283"/>
                    <a:pt x="19628" y="2275"/>
                    <a:pt x="19628" y="2266"/>
                  </a:cubicBezTo>
                  <a:cubicBezTo>
                    <a:pt x="19628" y="2223"/>
                    <a:pt x="19620" y="2200"/>
                    <a:pt x="19620" y="2157"/>
                  </a:cubicBezTo>
                  <a:lnTo>
                    <a:pt x="19650" y="2157"/>
                  </a:lnTo>
                  <a:cubicBezTo>
                    <a:pt x="19660" y="2157"/>
                    <a:pt x="19665" y="2179"/>
                    <a:pt x="19675" y="2183"/>
                  </a:cubicBezTo>
                  <a:cubicBezTo>
                    <a:pt x="19691" y="2188"/>
                    <a:pt x="19704" y="2178"/>
                    <a:pt x="19719" y="2195"/>
                  </a:cubicBezTo>
                  <a:cubicBezTo>
                    <a:pt x="19732" y="2209"/>
                    <a:pt x="19723" y="2246"/>
                    <a:pt x="19729" y="2275"/>
                  </a:cubicBezTo>
                  <a:cubicBezTo>
                    <a:pt x="19731" y="2288"/>
                    <a:pt x="19741" y="2284"/>
                    <a:pt x="19747" y="2291"/>
                  </a:cubicBezTo>
                  <a:cubicBezTo>
                    <a:pt x="19762" y="2310"/>
                    <a:pt x="19765" y="2335"/>
                    <a:pt x="19780" y="2350"/>
                  </a:cubicBezTo>
                  <a:lnTo>
                    <a:pt x="19780" y="2228"/>
                  </a:lnTo>
                  <a:cubicBezTo>
                    <a:pt x="19790" y="2194"/>
                    <a:pt x="19808" y="2194"/>
                    <a:pt x="19821" y="2166"/>
                  </a:cubicBezTo>
                  <a:cubicBezTo>
                    <a:pt x="19837" y="2173"/>
                    <a:pt x="19846" y="2186"/>
                    <a:pt x="19862" y="2186"/>
                  </a:cubicBezTo>
                  <a:lnTo>
                    <a:pt x="19910" y="2186"/>
                  </a:lnTo>
                  <a:cubicBezTo>
                    <a:pt x="19926" y="2186"/>
                    <a:pt x="19935" y="2170"/>
                    <a:pt x="19951" y="2170"/>
                  </a:cubicBezTo>
                  <a:cubicBezTo>
                    <a:pt x="19974" y="2170"/>
                    <a:pt x="19986" y="2196"/>
                    <a:pt x="20008" y="2207"/>
                  </a:cubicBezTo>
                  <a:cubicBezTo>
                    <a:pt x="20039" y="2223"/>
                    <a:pt x="20067" y="2209"/>
                    <a:pt x="20085" y="2262"/>
                  </a:cubicBezTo>
                  <a:cubicBezTo>
                    <a:pt x="20105" y="2320"/>
                    <a:pt x="20152" y="2276"/>
                    <a:pt x="20164" y="2342"/>
                  </a:cubicBezTo>
                  <a:cubicBezTo>
                    <a:pt x="20170" y="2379"/>
                    <a:pt x="20168" y="2408"/>
                    <a:pt x="20174" y="2447"/>
                  </a:cubicBezTo>
                  <a:cubicBezTo>
                    <a:pt x="20177" y="2466"/>
                    <a:pt x="20186" y="2475"/>
                    <a:pt x="20186" y="2496"/>
                  </a:cubicBezTo>
                  <a:lnTo>
                    <a:pt x="20186" y="2534"/>
                  </a:lnTo>
                  <a:cubicBezTo>
                    <a:pt x="20178" y="2535"/>
                    <a:pt x="20174" y="2539"/>
                    <a:pt x="20168" y="2539"/>
                  </a:cubicBezTo>
                  <a:cubicBezTo>
                    <a:pt x="20152" y="2539"/>
                    <a:pt x="20148" y="2497"/>
                    <a:pt x="20133" y="2497"/>
                  </a:cubicBezTo>
                  <a:cubicBezTo>
                    <a:pt x="20104" y="2497"/>
                    <a:pt x="20093" y="2544"/>
                    <a:pt x="20067" y="2576"/>
                  </a:cubicBezTo>
                  <a:cubicBezTo>
                    <a:pt x="20048" y="2600"/>
                    <a:pt x="20034" y="2598"/>
                    <a:pt x="20013" y="2606"/>
                  </a:cubicBezTo>
                  <a:cubicBezTo>
                    <a:pt x="19962" y="2623"/>
                    <a:pt x="19916" y="2686"/>
                    <a:pt x="19916" y="2793"/>
                  </a:cubicBezTo>
                  <a:lnTo>
                    <a:pt x="19916" y="2887"/>
                  </a:lnTo>
                  <a:cubicBezTo>
                    <a:pt x="19916" y="2933"/>
                    <a:pt x="19927" y="2956"/>
                    <a:pt x="19930" y="3000"/>
                  </a:cubicBezTo>
                  <a:cubicBezTo>
                    <a:pt x="19937" y="3082"/>
                    <a:pt x="19940" y="3134"/>
                    <a:pt x="19956" y="3209"/>
                  </a:cubicBezTo>
                  <a:cubicBezTo>
                    <a:pt x="19976" y="3296"/>
                    <a:pt x="19988" y="3348"/>
                    <a:pt x="20001" y="3440"/>
                  </a:cubicBezTo>
                  <a:cubicBezTo>
                    <a:pt x="20004" y="3465"/>
                    <a:pt x="20001" y="3490"/>
                    <a:pt x="20011" y="3507"/>
                  </a:cubicBezTo>
                  <a:cubicBezTo>
                    <a:pt x="20020" y="3524"/>
                    <a:pt x="20032" y="3501"/>
                    <a:pt x="20043" y="3515"/>
                  </a:cubicBezTo>
                  <a:cubicBezTo>
                    <a:pt x="20064" y="3543"/>
                    <a:pt x="20053" y="3599"/>
                    <a:pt x="20061" y="3649"/>
                  </a:cubicBezTo>
                  <a:cubicBezTo>
                    <a:pt x="20075" y="3742"/>
                    <a:pt x="20087" y="3795"/>
                    <a:pt x="20087" y="3891"/>
                  </a:cubicBezTo>
                  <a:lnTo>
                    <a:pt x="20087" y="3973"/>
                  </a:lnTo>
                  <a:cubicBezTo>
                    <a:pt x="20087" y="4016"/>
                    <a:pt x="20096" y="4037"/>
                    <a:pt x="20103" y="4077"/>
                  </a:cubicBezTo>
                  <a:cubicBezTo>
                    <a:pt x="20110" y="4112"/>
                    <a:pt x="20113" y="4145"/>
                    <a:pt x="20129" y="4161"/>
                  </a:cubicBezTo>
                  <a:cubicBezTo>
                    <a:pt x="20148" y="4178"/>
                    <a:pt x="20166" y="4167"/>
                    <a:pt x="20180" y="4198"/>
                  </a:cubicBezTo>
                  <a:cubicBezTo>
                    <a:pt x="20158" y="4243"/>
                    <a:pt x="20134" y="4231"/>
                    <a:pt x="20105" y="4253"/>
                  </a:cubicBezTo>
                  <a:cubicBezTo>
                    <a:pt x="20076" y="4275"/>
                    <a:pt x="20064" y="4312"/>
                    <a:pt x="20035" y="4336"/>
                  </a:cubicBezTo>
                  <a:cubicBezTo>
                    <a:pt x="20017" y="4344"/>
                    <a:pt x="20010" y="4371"/>
                    <a:pt x="19992" y="4378"/>
                  </a:cubicBezTo>
                  <a:cubicBezTo>
                    <a:pt x="19965" y="4390"/>
                    <a:pt x="19948" y="4379"/>
                    <a:pt x="19920" y="4391"/>
                  </a:cubicBezTo>
                  <a:cubicBezTo>
                    <a:pt x="19902" y="4399"/>
                    <a:pt x="19892" y="4416"/>
                    <a:pt x="19874" y="4420"/>
                  </a:cubicBezTo>
                  <a:cubicBezTo>
                    <a:pt x="19841" y="4429"/>
                    <a:pt x="19822" y="4434"/>
                    <a:pt x="19789" y="4450"/>
                  </a:cubicBezTo>
                  <a:cubicBezTo>
                    <a:pt x="19770" y="4458"/>
                    <a:pt x="19753" y="4449"/>
                    <a:pt x="19741" y="4479"/>
                  </a:cubicBezTo>
                  <a:cubicBezTo>
                    <a:pt x="19732" y="4500"/>
                    <a:pt x="19734" y="4522"/>
                    <a:pt x="19733" y="4550"/>
                  </a:cubicBezTo>
                  <a:cubicBezTo>
                    <a:pt x="19731" y="4591"/>
                    <a:pt x="19725" y="4613"/>
                    <a:pt x="19725" y="4654"/>
                  </a:cubicBezTo>
                  <a:lnTo>
                    <a:pt x="19725" y="4886"/>
                  </a:lnTo>
                  <a:cubicBezTo>
                    <a:pt x="19725" y="4935"/>
                    <a:pt x="19719" y="4963"/>
                    <a:pt x="19719" y="5012"/>
                  </a:cubicBezTo>
                  <a:cubicBezTo>
                    <a:pt x="19711" y="5012"/>
                    <a:pt x="19707" y="5015"/>
                    <a:pt x="19699" y="5015"/>
                  </a:cubicBezTo>
                  <a:cubicBezTo>
                    <a:pt x="19683" y="5015"/>
                    <a:pt x="19682" y="4973"/>
                    <a:pt x="19675" y="4944"/>
                  </a:cubicBezTo>
                  <a:cubicBezTo>
                    <a:pt x="19665" y="4907"/>
                    <a:pt x="19648" y="4905"/>
                    <a:pt x="19630" y="4886"/>
                  </a:cubicBezTo>
                  <a:cubicBezTo>
                    <a:pt x="19615" y="4868"/>
                    <a:pt x="19616" y="4814"/>
                    <a:pt x="19598" y="4814"/>
                  </a:cubicBezTo>
                  <a:cubicBezTo>
                    <a:pt x="19583" y="4814"/>
                    <a:pt x="19582" y="4858"/>
                    <a:pt x="19582" y="4890"/>
                  </a:cubicBezTo>
                  <a:cubicBezTo>
                    <a:pt x="19582" y="4931"/>
                    <a:pt x="19597" y="4947"/>
                    <a:pt x="19602" y="4986"/>
                  </a:cubicBezTo>
                  <a:cubicBezTo>
                    <a:pt x="19611" y="5049"/>
                    <a:pt x="19616" y="5085"/>
                    <a:pt x="19616" y="5150"/>
                  </a:cubicBezTo>
                  <a:cubicBezTo>
                    <a:pt x="19616" y="5237"/>
                    <a:pt x="19592" y="5279"/>
                    <a:pt x="19592" y="5366"/>
                  </a:cubicBezTo>
                  <a:lnTo>
                    <a:pt x="19592" y="5448"/>
                  </a:lnTo>
                  <a:cubicBezTo>
                    <a:pt x="19592" y="5472"/>
                    <a:pt x="19607" y="5479"/>
                    <a:pt x="19618" y="5476"/>
                  </a:cubicBezTo>
                  <a:cubicBezTo>
                    <a:pt x="19620" y="5487"/>
                    <a:pt x="19622" y="5492"/>
                    <a:pt x="19622" y="5504"/>
                  </a:cubicBezTo>
                  <a:cubicBezTo>
                    <a:pt x="19622" y="5561"/>
                    <a:pt x="19596" y="5582"/>
                    <a:pt x="19596" y="5640"/>
                  </a:cubicBezTo>
                  <a:cubicBezTo>
                    <a:pt x="19596" y="5719"/>
                    <a:pt x="19627" y="5749"/>
                    <a:pt x="19652" y="5808"/>
                  </a:cubicBezTo>
                  <a:cubicBezTo>
                    <a:pt x="19684" y="5880"/>
                    <a:pt x="19708" y="5909"/>
                    <a:pt x="19747" y="5963"/>
                  </a:cubicBezTo>
                  <a:cubicBezTo>
                    <a:pt x="19779" y="6007"/>
                    <a:pt x="19804" y="6005"/>
                    <a:pt x="19842" y="6021"/>
                  </a:cubicBezTo>
                  <a:cubicBezTo>
                    <a:pt x="19877" y="6037"/>
                    <a:pt x="19896" y="6049"/>
                    <a:pt x="19932" y="6067"/>
                  </a:cubicBezTo>
                  <a:cubicBezTo>
                    <a:pt x="19932" y="6041"/>
                    <a:pt x="19932" y="6026"/>
                    <a:pt x="19932" y="5999"/>
                  </a:cubicBezTo>
                  <a:cubicBezTo>
                    <a:pt x="19932" y="5974"/>
                    <a:pt x="19940" y="5950"/>
                    <a:pt x="19952" y="5950"/>
                  </a:cubicBezTo>
                  <a:cubicBezTo>
                    <a:pt x="19974" y="5950"/>
                    <a:pt x="19986" y="5955"/>
                    <a:pt x="20007" y="5967"/>
                  </a:cubicBezTo>
                  <a:cubicBezTo>
                    <a:pt x="20023" y="5976"/>
                    <a:pt x="20037" y="5971"/>
                    <a:pt x="20047" y="6000"/>
                  </a:cubicBezTo>
                  <a:cubicBezTo>
                    <a:pt x="20055" y="6027"/>
                    <a:pt x="20046" y="6054"/>
                    <a:pt x="20051" y="6084"/>
                  </a:cubicBezTo>
                  <a:cubicBezTo>
                    <a:pt x="20058" y="6126"/>
                    <a:pt x="20072" y="6141"/>
                    <a:pt x="20087" y="6172"/>
                  </a:cubicBezTo>
                  <a:cubicBezTo>
                    <a:pt x="20117" y="6235"/>
                    <a:pt x="20123" y="6298"/>
                    <a:pt x="20161" y="6340"/>
                  </a:cubicBezTo>
                  <a:cubicBezTo>
                    <a:pt x="20202" y="6384"/>
                    <a:pt x="20231" y="6377"/>
                    <a:pt x="20272" y="6419"/>
                  </a:cubicBezTo>
                  <a:cubicBezTo>
                    <a:pt x="20277" y="6398"/>
                    <a:pt x="20280" y="6385"/>
                    <a:pt x="20280" y="6361"/>
                  </a:cubicBezTo>
                  <a:cubicBezTo>
                    <a:pt x="20280" y="6327"/>
                    <a:pt x="20272" y="6309"/>
                    <a:pt x="20272" y="6276"/>
                  </a:cubicBezTo>
                  <a:lnTo>
                    <a:pt x="20272" y="6231"/>
                  </a:lnTo>
                  <a:cubicBezTo>
                    <a:pt x="20286" y="6231"/>
                    <a:pt x="20294" y="6218"/>
                    <a:pt x="20308" y="6218"/>
                  </a:cubicBezTo>
                  <a:cubicBezTo>
                    <a:pt x="20353" y="6218"/>
                    <a:pt x="20374" y="6271"/>
                    <a:pt x="20417" y="6293"/>
                  </a:cubicBezTo>
                  <a:cubicBezTo>
                    <a:pt x="20437" y="6304"/>
                    <a:pt x="20450" y="6310"/>
                    <a:pt x="20469" y="6327"/>
                  </a:cubicBezTo>
                  <a:cubicBezTo>
                    <a:pt x="20488" y="6343"/>
                    <a:pt x="20512" y="6351"/>
                    <a:pt x="20512" y="6394"/>
                  </a:cubicBezTo>
                  <a:cubicBezTo>
                    <a:pt x="20512" y="6485"/>
                    <a:pt x="20461" y="6520"/>
                    <a:pt x="20417" y="6520"/>
                  </a:cubicBezTo>
                  <a:cubicBezTo>
                    <a:pt x="20391" y="6520"/>
                    <a:pt x="20385" y="6459"/>
                    <a:pt x="20360" y="6449"/>
                  </a:cubicBezTo>
                  <a:cubicBezTo>
                    <a:pt x="20358" y="6492"/>
                    <a:pt x="20361" y="6515"/>
                    <a:pt x="20360" y="6558"/>
                  </a:cubicBezTo>
                  <a:cubicBezTo>
                    <a:pt x="20372" y="6571"/>
                    <a:pt x="20384" y="6565"/>
                    <a:pt x="20393" y="6587"/>
                  </a:cubicBezTo>
                  <a:cubicBezTo>
                    <a:pt x="20400" y="6605"/>
                    <a:pt x="20398" y="6623"/>
                    <a:pt x="20401" y="6646"/>
                  </a:cubicBezTo>
                  <a:cubicBezTo>
                    <a:pt x="20411" y="6730"/>
                    <a:pt x="20436" y="6766"/>
                    <a:pt x="20471" y="6814"/>
                  </a:cubicBezTo>
                  <a:cubicBezTo>
                    <a:pt x="20495" y="6845"/>
                    <a:pt x="20512" y="6853"/>
                    <a:pt x="20538" y="6876"/>
                  </a:cubicBezTo>
                  <a:cubicBezTo>
                    <a:pt x="20571" y="6906"/>
                    <a:pt x="20591" y="6931"/>
                    <a:pt x="20627" y="6931"/>
                  </a:cubicBezTo>
                  <a:lnTo>
                    <a:pt x="20700" y="6931"/>
                  </a:lnTo>
                  <a:cubicBezTo>
                    <a:pt x="20711" y="6931"/>
                    <a:pt x="20713" y="6961"/>
                    <a:pt x="20713" y="6983"/>
                  </a:cubicBezTo>
                  <a:cubicBezTo>
                    <a:pt x="20713" y="7022"/>
                    <a:pt x="20708" y="7044"/>
                    <a:pt x="20705" y="7081"/>
                  </a:cubicBezTo>
                  <a:cubicBezTo>
                    <a:pt x="20701" y="7131"/>
                    <a:pt x="20700" y="7194"/>
                    <a:pt x="20675" y="7194"/>
                  </a:cubicBezTo>
                  <a:cubicBezTo>
                    <a:pt x="20663" y="7194"/>
                    <a:pt x="20655" y="7184"/>
                    <a:pt x="20646" y="7165"/>
                  </a:cubicBezTo>
                  <a:cubicBezTo>
                    <a:pt x="20641" y="7174"/>
                    <a:pt x="20633" y="7180"/>
                    <a:pt x="20628" y="7191"/>
                  </a:cubicBezTo>
                  <a:cubicBezTo>
                    <a:pt x="20628" y="7239"/>
                    <a:pt x="20622" y="7267"/>
                    <a:pt x="20622" y="7315"/>
                  </a:cubicBezTo>
                  <a:lnTo>
                    <a:pt x="20622" y="7456"/>
                  </a:lnTo>
                  <a:cubicBezTo>
                    <a:pt x="20622" y="7508"/>
                    <a:pt x="20628" y="7537"/>
                    <a:pt x="20632" y="7589"/>
                  </a:cubicBezTo>
                  <a:cubicBezTo>
                    <a:pt x="20637" y="7640"/>
                    <a:pt x="20644" y="7685"/>
                    <a:pt x="20668" y="7702"/>
                  </a:cubicBezTo>
                  <a:cubicBezTo>
                    <a:pt x="20705" y="7727"/>
                    <a:pt x="20724" y="7752"/>
                    <a:pt x="20753" y="7798"/>
                  </a:cubicBezTo>
                  <a:cubicBezTo>
                    <a:pt x="20764" y="7816"/>
                    <a:pt x="20779" y="7823"/>
                    <a:pt x="20779" y="7853"/>
                  </a:cubicBezTo>
                  <a:cubicBezTo>
                    <a:pt x="20779" y="7882"/>
                    <a:pt x="20759" y="7882"/>
                    <a:pt x="20745" y="7882"/>
                  </a:cubicBezTo>
                  <a:cubicBezTo>
                    <a:pt x="20732" y="7882"/>
                    <a:pt x="20725" y="7870"/>
                    <a:pt x="20713" y="7865"/>
                  </a:cubicBezTo>
                  <a:cubicBezTo>
                    <a:pt x="20711" y="7878"/>
                    <a:pt x="20709" y="7887"/>
                    <a:pt x="20709" y="7901"/>
                  </a:cubicBezTo>
                  <a:cubicBezTo>
                    <a:pt x="20709" y="7932"/>
                    <a:pt x="20717" y="7950"/>
                    <a:pt x="20717" y="7981"/>
                  </a:cubicBezTo>
                  <a:lnTo>
                    <a:pt x="20717" y="8189"/>
                  </a:lnTo>
                  <a:cubicBezTo>
                    <a:pt x="20717" y="8218"/>
                    <a:pt x="20728" y="8231"/>
                    <a:pt x="20735" y="8255"/>
                  </a:cubicBezTo>
                  <a:cubicBezTo>
                    <a:pt x="20747" y="8297"/>
                    <a:pt x="20761" y="8315"/>
                    <a:pt x="20779" y="8347"/>
                  </a:cubicBezTo>
                  <a:cubicBezTo>
                    <a:pt x="20792" y="8369"/>
                    <a:pt x="20795" y="8396"/>
                    <a:pt x="20807" y="8419"/>
                  </a:cubicBezTo>
                  <a:cubicBezTo>
                    <a:pt x="20851" y="8497"/>
                    <a:pt x="20877" y="8551"/>
                    <a:pt x="20898" y="8662"/>
                  </a:cubicBezTo>
                  <a:cubicBezTo>
                    <a:pt x="20907" y="8711"/>
                    <a:pt x="20920" y="8734"/>
                    <a:pt x="20930" y="8783"/>
                  </a:cubicBezTo>
                  <a:cubicBezTo>
                    <a:pt x="20955" y="8900"/>
                    <a:pt x="20950" y="8975"/>
                    <a:pt x="20960" y="9101"/>
                  </a:cubicBezTo>
                  <a:cubicBezTo>
                    <a:pt x="20964" y="9147"/>
                    <a:pt x="20973" y="9170"/>
                    <a:pt x="20974" y="9215"/>
                  </a:cubicBezTo>
                  <a:cubicBezTo>
                    <a:pt x="20912" y="9194"/>
                    <a:pt x="20882" y="9148"/>
                    <a:pt x="20823" y="9110"/>
                  </a:cubicBezTo>
                  <a:cubicBezTo>
                    <a:pt x="20794" y="9091"/>
                    <a:pt x="20778" y="9077"/>
                    <a:pt x="20751" y="9047"/>
                  </a:cubicBezTo>
                  <a:cubicBezTo>
                    <a:pt x="20705" y="8997"/>
                    <a:pt x="20689" y="8938"/>
                    <a:pt x="20642" y="8888"/>
                  </a:cubicBezTo>
                  <a:cubicBezTo>
                    <a:pt x="20610" y="8852"/>
                    <a:pt x="20591" y="8840"/>
                    <a:pt x="20558" y="8804"/>
                  </a:cubicBezTo>
                  <a:cubicBezTo>
                    <a:pt x="20502" y="8743"/>
                    <a:pt x="20471" y="8711"/>
                    <a:pt x="20411" y="8666"/>
                  </a:cubicBezTo>
                  <a:cubicBezTo>
                    <a:pt x="20381" y="8644"/>
                    <a:pt x="20368" y="8610"/>
                    <a:pt x="20338" y="8586"/>
                  </a:cubicBezTo>
                  <a:cubicBezTo>
                    <a:pt x="20246" y="8509"/>
                    <a:pt x="20194" y="8468"/>
                    <a:pt x="20099" y="8406"/>
                  </a:cubicBezTo>
                  <a:cubicBezTo>
                    <a:pt x="20057" y="8379"/>
                    <a:pt x="20031" y="8370"/>
                    <a:pt x="19992" y="8326"/>
                  </a:cubicBezTo>
                  <a:cubicBezTo>
                    <a:pt x="19953" y="8281"/>
                    <a:pt x="19934" y="8239"/>
                    <a:pt x="19890" y="8213"/>
                  </a:cubicBezTo>
                  <a:cubicBezTo>
                    <a:pt x="19852" y="8190"/>
                    <a:pt x="19829" y="8195"/>
                    <a:pt x="19791" y="8171"/>
                  </a:cubicBezTo>
                  <a:cubicBezTo>
                    <a:pt x="19734" y="8134"/>
                    <a:pt x="19713" y="8066"/>
                    <a:pt x="19656" y="8024"/>
                  </a:cubicBezTo>
                  <a:cubicBezTo>
                    <a:pt x="19556" y="7949"/>
                    <a:pt x="19499" y="7901"/>
                    <a:pt x="19417" y="7765"/>
                  </a:cubicBezTo>
                  <a:cubicBezTo>
                    <a:pt x="19389" y="7719"/>
                    <a:pt x="19371" y="7694"/>
                    <a:pt x="19343" y="7647"/>
                  </a:cubicBezTo>
                  <a:cubicBezTo>
                    <a:pt x="19322" y="7614"/>
                    <a:pt x="19304" y="7600"/>
                    <a:pt x="19292" y="7551"/>
                  </a:cubicBezTo>
                  <a:cubicBezTo>
                    <a:pt x="19280" y="7501"/>
                    <a:pt x="19288" y="7462"/>
                    <a:pt x="19288" y="7406"/>
                  </a:cubicBezTo>
                  <a:lnTo>
                    <a:pt x="19288" y="7236"/>
                  </a:lnTo>
                  <a:cubicBezTo>
                    <a:pt x="19288" y="7185"/>
                    <a:pt x="19279" y="7156"/>
                    <a:pt x="19266" y="7115"/>
                  </a:cubicBezTo>
                  <a:cubicBezTo>
                    <a:pt x="19256" y="7084"/>
                    <a:pt x="19240" y="7070"/>
                    <a:pt x="19240" y="7031"/>
                  </a:cubicBezTo>
                  <a:cubicBezTo>
                    <a:pt x="19240" y="6990"/>
                    <a:pt x="19262" y="6986"/>
                    <a:pt x="19272" y="6952"/>
                  </a:cubicBezTo>
                  <a:cubicBezTo>
                    <a:pt x="19292" y="6887"/>
                    <a:pt x="19298" y="6843"/>
                    <a:pt x="19310" y="6772"/>
                  </a:cubicBezTo>
                  <a:cubicBezTo>
                    <a:pt x="19318" y="6730"/>
                    <a:pt x="19335" y="6712"/>
                    <a:pt x="19335" y="6667"/>
                  </a:cubicBezTo>
                  <a:cubicBezTo>
                    <a:pt x="19335" y="6582"/>
                    <a:pt x="19318" y="6542"/>
                    <a:pt x="19302" y="6461"/>
                  </a:cubicBezTo>
                  <a:cubicBezTo>
                    <a:pt x="19285" y="6375"/>
                    <a:pt x="19293" y="6314"/>
                    <a:pt x="19278" y="6227"/>
                  </a:cubicBezTo>
                  <a:cubicBezTo>
                    <a:pt x="19261" y="6124"/>
                    <a:pt x="19244" y="6072"/>
                    <a:pt x="19224" y="5971"/>
                  </a:cubicBezTo>
                  <a:cubicBezTo>
                    <a:pt x="19212" y="5909"/>
                    <a:pt x="19212" y="5867"/>
                    <a:pt x="19198" y="5808"/>
                  </a:cubicBezTo>
                  <a:cubicBezTo>
                    <a:pt x="19169" y="5688"/>
                    <a:pt x="19136" y="5627"/>
                    <a:pt x="19131" y="5493"/>
                  </a:cubicBezTo>
                  <a:cubicBezTo>
                    <a:pt x="19178" y="5461"/>
                    <a:pt x="19182" y="5360"/>
                    <a:pt x="19186" y="5258"/>
                  </a:cubicBezTo>
                  <a:cubicBezTo>
                    <a:pt x="19158" y="5277"/>
                    <a:pt x="19147" y="5326"/>
                    <a:pt x="19117" y="5326"/>
                  </a:cubicBezTo>
                  <a:cubicBezTo>
                    <a:pt x="19077" y="5326"/>
                    <a:pt x="19094" y="5154"/>
                    <a:pt x="19054" y="5154"/>
                  </a:cubicBezTo>
                  <a:cubicBezTo>
                    <a:pt x="19033" y="5154"/>
                    <a:pt x="19023" y="5183"/>
                    <a:pt x="19003" y="5183"/>
                  </a:cubicBezTo>
                  <a:cubicBezTo>
                    <a:pt x="18990" y="5183"/>
                    <a:pt x="18983" y="5175"/>
                    <a:pt x="18969" y="5175"/>
                  </a:cubicBezTo>
                  <a:cubicBezTo>
                    <a:pt x="18957" y="5175"/>
                    <a:pt x="18950" y="5183"/>
                    <a:pt x="18937" y="5183"/>
                  </a:cubicBezTo>
                  <a:cubicBezTo>
                    <a:pt x="18900" y="5183"/>
                    <a:pt x="18902" y="5087"/>
                    <a:pt x="18876" y="5032"/>
                  </a:cubicBezTo>
                  <a:cubicBezTo>
                    <a:pt x="18869" y="5018"/>
                    <a:pt x="18861" y="5021"/>
                    <a:pt x="18852" y="5015"/>
                  </a:cubicBezTo>
                  <a:cubicBezTo>
                    <a:pt x="18833" y="5004"/>
                    <a:pt x="18826" y="4978"/>
                    <a:pt x="18809" y="4957"/>
                  </a:cubicBezTo>
                  <a:cubicBezTo>
                    <a:pt x="18786" y="4926"/>
                    <a:pt x="18768" y="4922"/>
                    <a:pt x="18747" y="4886"/>
                  </a:cubicBezTo>
                  <a:cubicBezTo>
                    <a:pt x="18722" y="4842"/>
                    <a:pt x="18717" y="4768"/>
                    <a:pt x="18685" y="4768"/>
                  </a:cubicBezTo>
                  <a:cubicBezTo>
                    <a:pt x="18671" y="4768"/>
                    <a:pt x="18672" y="4809"/>
                    <a:pt x="18667" y="4835"/>
                  </a:cubicBezTo>
                  <a:cubicBezTo>
                    <a:pt x="18661" y="4863"/>
                    <a:pt x="18644" y="4871"/>
                    <a:pt x="18644" y="4902"/>
                  </a:cubicBezTo>
                  <a:cubicBezTo>
                    <a:pt x="18644" y="4952"/>
                    <a:pt x="18662" y="4973"/>
                    <a:pt x="18679" y="5007"/>
                  </a:cubicBezTo>
                  <a:cubicBezTo>
                    <a:pt x="18692" y="5034"/>
                    <a:pt x="18695" y="5078"/>
                    <a:pt x="18713" y="5078"/>
                  </a:cubicBezTo>
                  <a:lnTo>
                    <a:pt x="18763" y="5078"/>
                  </a:lnTo>
                  <a:cubicBezTo>
                    <a:pt x="18788" y="5078"/>
                    <a:pt x="18826" y="5067"/>
                    <a:pt x="18826" y="5120"/>
                  </a:cubicBezTo>
                  <a:cubicBezTo>
                    <a:pt x="18826" y="5169"/>
                    <a:pt x="18801" y="5186"/>
                    <a:pt x="18801" y="5235"/>
                  </a:cubicBezTo>
                  <a:cubicBezTo>
                    <a:pt x="18801" y="5296"/>
                    <a:pt x="18819" y="5324"/>
                    <a:pt x="18834" y="5376"/>
                  </a:cubicBezTo>
                  <a:cubicBezTo>
                    <a:pt x="18858" y="5461"/>
                    <a:pt x="18870" y="5520"/>
                    <a:pt x="18870" y="5619"/>
                  </a:cubicBezTo>
                  <a:cubicBezTo>
                    <a:pt x="18870" y="5662"/>
                    <a:pt x="18858" y="5707"/>
                    <a:pt x="18838" y="5707"/>
                  </a:cubicBezTo>
                  <a:cubicBezTo>
                    <a:pt x="18823" y="5707"/>
                    <a:pt x="18822" y="5674"/>
                    <a:pt x="18809" y="5661"/>
                  </a:cubicBezTo>
                  <a:cubicBezTo>
                    <a:pt x="18798" y="5648"/>
                    <a:pt x="18788" y="5648"/>
                    <a:pt x="18775" y="5640"/>
                  </a:cubicBezTo>
                  <a:cubicBezTo>
                    <a:pt x="18765" y="5683"/>
                    <a:pt x="18756" y="5728"/>
                    <a:pt x="18733" y="5728"/>
                  </a:cubicBezTo>
                  <a:cubicBezTo>
                    <a:pt x="18719" y="5728"/>
                    <a:pt x="18714" y="5701"/>
                    <a:pt x="18703" y="5686"/>
                  </a:cubicBezTo>
                  <a:cubicBezTo>
                    <a:pt x="18681" y="5657"/>
                    <a:pt x="18667" y="5641"/>
                    <a:pt x="18644" y="5615"/>
                  </a:cubicBezTo>
                  <a:cubicBezTo>
                    <a:pt x="18612" y="5577"/>
                    <a:pt x="18585" y="5590"/>
                    <a:pt x="18556" y="5544"/>
                  </a:cubicBezTo>
                  <a:cubicBezTo>
                    <a:pt x="18540" y="5517"/>
                    <a:pt x="18544" y="5469"/>
                    <a:pt x="18526" y="5451"/>
                  </a:cubicBezTo>
                  <a:cubicBezTo>
                    <a:pt x="18513" y="5440"/>
                    <a:pt x="18504" y="5453"/>
                    <a:pt x="18490" y="5455"/>
                  </a:cubicBezTo>
                  <a:cubicBezTo>
                    <a:pt x="18466" y="5458"/>
                    <a:pt x="18453" y="5443"/>
                    <a:pt x="18430" y="5443"/>
                  </a:cubicBezTo>
                  <a:cubicBezTo>
                    <a:pt x="18405" y="5443"/>
                    <a:pt x="18397" y="5493"/>
                    <a:pt x="18381" y="5531"/>
                  </a:cubicBezTo>
                  <a:cubicBezTo>
                    <a:pt x="18368" y="5561"/>
                    <a:pt x="18363" y="5587"/>
                    <a:pt x="18349" y="5615"/>
                  </a:cubicBezTo>
                  <a:cubicBezTo>
                    <a:pt x="18343" y="5625"/>
                    <a:pt x="18335" y="5631"/>
                    <a:pt x="18335" y="5648"/>
                  </a:cubicBezTo>
                  <a:cubicBezTo>
                    <a:pt x="18335" y="5706"/>
                    <a:pt x="18352" y="5732"/>
                    <a:pt x="18361" y="5787"/>
                  </a:cubicBezTo>
                  <a:cubicBezTo>
                    <a:pt x="18380" y="5907"/>
                    <a:pt x="18381" y="5983"/>
                    <a:pt x="18401" y="6105"/>
                  </a:cubicBezTo>
                  <a:cubicBezTo>
                    <a:pt x="18408" y="6146"/>
                    <a:pt x="18421" y="6161"/>
                    <a:pt x="18431" y="6197"/>
                  </a:cubicBezTo>
                  <a:cubicBezTo>
                    <a:pt x="18458" y="6293"/>
                    <a:pt x="18461" y="6362"/>
                    <a:pt x="18461" y="6472"/>
                  </a:cubicBezTo>
                  <a:cubicBezTo>
                    <a:pt x="18461" y="6529"/>
                    <a:pt x="18475" y="6560"/>
                    <a:pt x="18486" y="6612"/>
                  </a:cubicBezTo>
                  <a:cubicBezTo>
                    <a:pt x="18507" y="6719"/>
                    <a:pt x="18541" y="6801"/>
                    <a:pt x="18597" y="6801"/>
                  </a:cubicBezTo>
                  <a:cubicBezTo>
                    <a:pt x="18637" y="6801"/>
                    <a:pt x="18656" y="6738"/>
                    <a:pt x="18696" y="6738"/>
                  </a:cubicBezTo>
                  <a:cubicBezTo>
                    <a:pt x="18712" y="6738"/>
                    <a:pt x="18721" y="6742"/>
                    <a:pt x="18737" y="6740"/>
                  </a:cubicBezTo>
                  <a:cubicBezTo>
                    <a:pt x="18737" y="6748"/>
                    <a:pt x="18739" y="6753"/>
                    <a:pt x="18739" y="6760"/>
                  </a:cubicBezTo>
                  <a:cubicBezTo>
                    <a:pt x="18739" y="6785"/>
                    <a:pt x="18727" y="6793"/>
                    <a:pt x="18721" y="6814"/>
                  </a:cubicBezTo>
                  <a:cubicBezTo>
                    <a:pt x="18711" y="6847"/>
                    <a:pt x="18704" y="6864"/>
                    <a:pt x="18693" y="6893"/>
                  </a:cubicBezTo>
                  <a:cubicBezTo>
                    <a:pt x="18681" y="6923"/>
                    <a:pt x="18693" y="6967"/>
                    <a:pt x="18679" y="6993"/>
                  </a:cubicBezTo>
                  <a:cubicBezTo>
                    <a:pt x="18656" y="7035"/>
                    <a:pt x="18629" y="6996"/>
                    <a:pt x="18598" y="7006"/>
                  </a:cubicBezTo>
                  <a:cubicBezTo>
                    <a:pt x="18597" y="7051"/>
                    <a:pt x="18594" y="7079"/>
                    <a:pt x="18584" y="7119"/>
                  </a:cubicBezTo>
                  <a:cubicBezTo>
                    <a:pt x="18578" y="7146"/>
                    <a:pt x="18577" y="7186"/>
                    <a:pt x="18562" y="7186"/>
                  </a:cubicBezTo>
                  <a:cubicBezTo>
                    <a:pt x="18546" y="7186"/>
                    <a:pt x="18540" y="7153"/>
                    <a:pt x="18524" y="7153"/>
                  </a:cubicBezTo>
                  <a:cubicBezTo>
                    <a:pt x="18504" y="7153"/>
                    <a:pt x="18492" y="7149"/>
                    <a:pt x="18473" y="7165"/>
                  </a:cubicBezTo>
                  <a:cubicBezTo>
                    <a:pt x="18462" y="7175"/>
                    <a:pt x="18460" y="7196"/>
                    <a:pt x="18453" y="7215"/>
                  </a:cubicBezTo>
                  <a:cubicBezTo>
                    <a:pt x="18436" y="7262"/>
                    <a:pt x="18421" y="7291"/>
                    <a:pt x="18401" y="7333"/>
                  </a:cubicBezTo>
                  <a:cubicBezTo>
                    <a:pt x="18393" y="7379"/>
                    <a:pt x="18388" y="7434"/>
                    <a:pt x="18365" y="7434"/>
                  </a:cubicBezTo>
                  <a:cubicBezTo>
                    <a:pt x="18333" y="7434"/>
                    <a:pt x="18309" y="7433"/>
                    <a:pt x="18286" y="7480"/>
                  </a:cubicBezTo>
                  <a:cubicBezTo>
                    <a:pt x="18270" y="7513"/>
                    <a:pt x="18264" y="7540"/>
                    <a:pt x="18250" y="7576"/>
                  </a:cubicBezTo>
                  <a:cubicBezTo>
                    <a:pt x="18246" y="7587"/>
                    <a:pt x="18237" y="7581"/>
                    <a:pt x="18232" y="7593"/>
                  </a:cubicBezTo>
                  <a:cubicBezTo>
                    <a:pt x="18217" y="7628"/>
                    <a:pt x="18204" y="7660"/>
                    <a:pt x="18181" y="7660"/>
                  </a:cubicBezTo>
                  <a:lnTo>
                    <a:pt x="18158" y="7660"/>
                  </a:lnTo>
                  <a:cubicBezTo>
                    <a:pt x="18157" y="7645"/>
                    <a:pt x="18156" y="7638"/>
                    <a:pt x="18156" y="7623"/>
                  </a:cubicBezTo>
                  <a:cubicBezTo>
                    <a:pt x="18156" y="7547"/>
                    <a:pt x="18204" y="7540"/>
                    <a:pt x="18210" y="7463"/>
                  </a:cubicBezTo>
                  <a:lnTo>
                    <a:pt x="18194" y="7455"/>
                  </a:lnTo>
                  <a:lnTo>
                    <a:pt x="18148" y="7455"/>
                  </a:lnTo>
                  <a:cubicBezTo>
                    <a:pt x="18132" y="7455"/>
                    <a:pt x="18124" y="7467"/>
                    <a:pt x="18108" y="7467"/>
                  </a:cubicBezTo>
                  <a:cubicBezTo>
                    <a:pt x="18075" y="7467"/>
                    <a:pt x="18062" y="7404"/>
                    <a:pt x="18029" y="7404"/>
                  </a:cubicBezTo>
                  <a:cubicBezTo>
                    <a:pt x="18015" y="7404"/>
                    <a:pt x="18008" y="7420"/>
                    <a:pt x="17997" y="7434"/>
                  </a:cubicBezTo>
                  <a:cubicBezTo>
                    <a:pt x="17958" y="7481"/>
                    <a:pt x="17938" y="7517"/>
                    <a:pt x="17894" y="7538"/>
                  </a:cubicBezTo>
                  <a:cubicBezTo>
                    <a:pt x="17869" y="7551"/>
                    <a:pt x="17853" y="7552"/>
                    <a:pt x="17828" y="7555"/>
                  </a:cubicBezTo>
                  <a:cubicBezTo>
                    <a:pt x="17809" y="7557"/>
                    <a:pt x="17785" y="7570"/>
                    <a:pt x="17785" y="7610"/>
                  </a:cubicBezTo>
                  <a:cubicBezTo>
                    <a:pt x="17785" y="7657"/>
                    <a:pt x="17826" y="7650"/>
                    <a:pt x="17826" y="7698"/>
                  </a:cubicBezTo>
                  <a:cubicBezTo>
                    <a:pt x="17826" y="7712"/>
                    <a:pt x="17818" y="7719"/>
                    <a:pt x="17815" y="7731"/>
                  </a:cubicBezTo>
                  <a:cubicBezTo>
                    <a:pt x="17805" y="7779"/>
                    <a:pt x="17812" y="7816"/>
                    <a:pt x="17809" y="7870"/>
                  </a:cubicBezTo>
                  <a:cubicBezTo>
                    <a:pt x="17829" y="7870"/>
                    <a:pt x="17850" y="7894"/>
                    <a:pt x="17850" y="7935"/>
                  </a:cubicBezTo>
                  <a:cubicBezTo>
                    <a:pt x="17850" y="7962"/>
                    <a:pt x="17840" y="7987"/>
                    <a:pt x="17827" y="7987"/>
                  </a:cubicBezTo>
                  <a:lnTo>
                    <a:pt x="17756" y="7987"/>
                  </a:lnTo>
                  <a:cubicBezTo>
                    <a:pt x="17734" y="7987"/>
                    <a:pt x="17713" y="7997"/>
                    <a:pt x="17705" y="8041"/>
                  </a:cubicBezTo>
                  <a:cubicBezTo>
                    <a:pt x="17700" y="8069"/>
                    <a:pt x="17705" y="8087"/>
                    <a:pt x="17705" y="8117"/>
                  </a:cubicBezTo>
                  <a:cubicBezTo>
                    <a:pt x="17661" y="8129"/>
                    <a:pt x="17640" y="8164"/>
                    <a:pt x="17602" y="8209"/>
                  </a:cubicBezTo>
                  <a:cubicBezTo>
                    <a:pt x="17582" y="8233"/>
                    <a:pt x="17566" y="8238"/>
                    <a:pt x="17548" y="8268"/>
                  </a:cubicBezTo>
                  <a:cubicBezTo>
                    <a:pt x="17566" y="8283"/>
                    <a:pt x="17584" y="8298"/>
                    <a:pt x="17584" y="8339"/>
                  </a:cubicBezTo>
                  <a:cubicBezTo>
                    <a:pt x="17584" y="8385"/>
                    <a:pt x="17578" y="8443"/>
                    <a:pt x="17556" y="8443"/>
                  </a:cubicBezTo>
                  <a:cubicBezTo>
                    <a:pt x="17540" y="8443"/>
                    <a:pt x="17542" y="8398"/>
                    <a:pt x="17540" y="8364"/>
                  </a:cubicBezTo>
                  <a:cubicBezTo>
                    <a:pt x="17537" y="8328"/>
                    <a:pt x="17523" y="8301"/>
                    <a:pt x="17506" y="8301"/>
                  </a:cubicBezTo>
                  <a:cubicBezTo>
                    <a:pt x="17448" y="8301"/>
                    <a:pt x="17424" y="8385"/>
                    <a:pt x="17369" y="8423"/>
                  </a:cubicBezTo>
                  <a:cubicBezTo>
                    <a:pt x="17326" y="8452"/>
                    <a:pt x="17298" y="8455"/>
                    <a:pt x="17262" y="8511"/>
                  </a:cubicBezTo>
                  <a:cubicBezTo>
                    <a:pt x="17221" y="8575"/>
                    <a:pt x="17200" y="8619"/>
                    <a:pt x="17156" y="8674"/>
                  </a:cubicBezTo>
                  <a:cubicBezTo>
                    <a:pt x="17125" y="8712"/>
                    <a:pt x="17107" y="8726"/>
                    <a:pt x="17081" y="8775"/>
                  </a:cubicBezTo>
                  <a:cubicBezTo>
                    <a:pt x="17069" y="8798"/>
                    <a:pt x="17051" y="8804"/>
                    <a:pt x="17051" y="8840"/>
                  </a:cubicBezTo>
                  <a:cubicBezTo>
                    <a:pt x="17051" y="8902"/>
                    <a:pt x="17061" y="8936"/>
                    <a:pt x="17067" y="8997"/>
                  </a:cubicBezTo>
                  <a:cubicBezTo>
                    <a:pt x="17069" y="9020"/>
                    <a:pt x="17066" y="9039"/>
                    <a:pt x="17071" y="9060"/>
                  </a:cubicBezTo>
                  <a:cubicBezTo>
                    <a:pt x="17091" y="9139"/>
                    <a:pt x="17113" y="9182"/>
                    <a:pt x="17113" y="9271"/>
                  </a:cubicBezTo>
                  <a:cubicBezTo>
                    <a:pt x="17113" y="9316"/>
                    <a:pt x="17103" y="9339"/>
                    <a:pt x="17103" y="9384"/>
                  </a:cubicBezTo>
                  <a:cubicBezTo>
                    <a:pt x="17103" y="9442"/>
                    <a:pt x="17112" y="9468"/>
                    <a:pt x="17117" y="9525"/>
                  </a:cubicBezTo>
                  <a:cubicBezTo>
                    <a:pt x="17117" y="9606"/>
                    <a:pt x="17101" y="9649"/>
                    <a:pt x="17095" y="9730"/>
                  </a:cubicBezTo>
                  <a:cubicBezTo>
                    <a:pt x="17085" y="9867"/>
                    <a:pt x="17078" y="9943"/>
                    <a:pt x="17057" y="10074"/>
                  </a:cubicBezTo>
                  <a:cubicBezTo>
                    <a:pt x="17047" y="10140"/>
                    <a:pt x="17025" y="10168"/>
                    <a:pt x="17023" y="10237"/>
                  </a:cubicBezTo>
                  <a:cubicBezTo>
                    <a:pt x="17008" y="10239"/>
                    <a:pt x="16995" y="10259"/>
                    <a:pt x="16995" y="10290"/>
                  </a:cubicBezTo>
                  <a:cubicBezTo>
                    <a:pt x="16995" y="10336"/>
                    <a:pt x="17013" y="10358"/>
                    <a:pt x="17013" y="10404"/>
                  </a:cubicBezTo>
                  <a:lnTo>
                    <a:pt x="17013" y="10490"/>
                  </a:lnTo>
                  <a:cubicBezTo>
                    <a:pt x="17013" y="10571"/>
                    <a:pt x="17001" y="10614"/>
                    <a:pt x="16999" y="10694"/>
                  </a:cubicBezTo>
                  <a:cubicBezTo>
                    <a:pt x="16995" y="10854"/>
                    <a:pt x="16987" y="10945"/>
                    <a:pt x="16983" y="11105"/>
                  </a:cubicBezTo>
                  <a:cubicBezTo>
                    <a:pt x="16980" y="11235"/>
                    <a:pt x="16951" y="11301"/>
                    <a:pt x="16951" y="11431"/>
                  </a:cubicBezTo>
                  <a:cubicBezTo>
                    <a:pt x="16951" y="11500"/>
                    <a:pt x="16952" y="11539"/>
                    <a:pt x="16952" y="11608"/>
                  </a:cubicBezTo>
                  <a:cubicBezTo>
                    <a:pt x="16961" y="11609"/>
                    <a:pt x="16965" y="11612"/>
                    <a:pt x="16974" y="11612"/>
                  </a:cubicBezTo>
                  <a:cubicBezTo>
                    <a:pt x="16992" y="11612"/>
                    <a:pt x="16998" y="11570"/>
                    <a:pt x="17015" y="11570"/>
                  </a:cubicBezTo>
                  <a:lnTo>
                    <a:pt x="17057" y="11570"/>
                  </a:lnTo>
                  <a:cubicBezTo>
                    <a:pt x="17137" y="11570"/>
                    <a:pt x="17168" y="11411"/>
                    <a:pt x="17248" y="11411"/>
                  </a:cubicBezTo>
                  <a:cubicBezTo>
                    <a:pt x="17281" y="11411"/>
                    <a:pt x="17274" y="11510"/>
                    <a:pt x="17303" y="11545"/>
                  </a:cubicBezTo>
                  <a:cubicBezTo>
                    <a:pt x="17331" y="11581"/>
                    <a:pt x="17351" y="11600"/>
                    <a:pt x="17369" y="11658"/>
                  </a:cubicBezTo>
                  <a:cubicBezTo>
                    <a:pt x="17387" y="11717"/>
                    <a:pt x="17391" y="11763"/>
                    <a:pt x="17411" y="11817"/>
                  </a:cubicBezTo>
                  <a:cubicBezTo>
                    <a:pt x="17424" y="11852"/>
                    <a:pt x="17433" y="11873"/>
                    <a:pt x="17443" y="11909"/>
                  </a:cubicBezTo>
                  <a:cubicBezTo>
                    <a:pt x="17449" y="11930"/>
                    <a:pt x="17451" y="11960"/>
                    <a:pt x="17463" y="11960"/>
                  </a:cubicBezTo>
                  <a:cubicBezTo>
                    <a:pt x="17485" y="11960"/>
                    <a:pt x="17494" y="11909"/>
                    <a:pt x="17494" y="11864"/>
                  </a:cubicBezTo>
                  <a:cubicBezTo>
                    <a:pt x="17494" y="11792"/>
                    <a:pt x="17483" y="11753"/>
                    <a:pt x="17478" y="11683"/>
                  </a:cubicBezTo>
                  <a:cubicBezTo>
                    <a:pt x="17473" y="11618"/>
                    <a:pt x="17411" y="11652"/>
                    <a:pt x="17411" y="11586"/>
                  </a:cubicBezTo>
                  <a:lnTo>
                    <a:pt x="17411" y="11500"/>
                  </a:lnTo>
                  <a:cubicBezTo>
                    <a:pt x="17411" y="11442"/>
                    <a:pt x="17432" y="11390"/>
                    <a:pt x="17460" y="11390"/>
                  </a:cubicBezTo>
                  <a:cubicBezTo>
                    <a:pt x="17475" y="11390"/>
                    <a:pt x="17476" y="11433"/>
                    <a:pt x="17476" y="11464"/>
                  </a:cubicBezTo>
                  <a:lnTo>
                    <a:pt x="17476" y="11545"/>
                  </a:lnTo>
                  <a:cubicBezTo>
                    <a:pt x="17476" y="11578"/>
                    <a:pt x="17491" y="11591"/>
                    <a:pt x="17506" y="11600"/>
                  </a:cubicBezTo>
                  <a:cubicBezTo>
                    <a:pt x="17533" y="11616"/>
                    <a:pt x="17551" y="11616"/>
                    <a:pt x="17580" y="11624"/>
                  </a:cubicBezTo>
                  <a:cubicBezTo>
                    <a:pt x="17581" y="11644"/>
                    <a:pt x="17582" y="11653"/>
                    <a:pt x="17582" y="11672"/>
                  </a:cubicBezTo>
                  <a:cubicBezTo>
                    <a:pt x="17582" y="11706"/>
                    <a:pt x="17566" y="11720"/>
                    <a:pt x="17566" y="11755"/>
                  </a:cubicBezTo>
                  <a:cubicBezTo>
                    <a:pt x="17566" y="11817"/>
                    <a:pt x="17573" y="11897"/>
                    <a:pt x="17603" y="11897"/>
                  </a:cubicBezTo>
                  <a:cubicBezTo>
                    <a:pt x="17626" y="11897"/>
                    <a:pt x="17630" y="11840"/>
                    <a:pt x="17639" y="11796"/>
                  </a:cubicBezTo>
                  <a:cubicBezTo>
                    <a:pt x="17662" y="11674"/>
                    <a:pt x="17664" y="11597"/>
                    <a:pt x="17673" y="11465"/>
                  </a:cubicBezTo>
                  <a:lnTo>
                    <a:pt x="17699" y="11465"/>
                  </a:lnTo>
                  <a:cubicBezTo>
                    <a:pt x="17699" y="11444"/>
                    <a:pt x="17699" y="11433"/>
                    <a:pt x="17699" y="11412"/>
                  </a:cubicBezTo>
                  <a:cubicBezTo>
                    <a:pt x="17699" y="11385"/>
                    <a:pt x="17696" y="11359"/>
                    <a:pt x="17685" y="11348"/>
                  </a:cubicBezTo>
                  <a:cubicBezTo>
                    <a:pt x="17672" y="11338"/>
                    <a:pt x="17661" y="11359"/>
                    <a:pt x="17649" y="11344"/>
                  </a:cubicBezTo>
                  <a:cubicBezTo>
                    <a:pt x="17624" y="11314"/>
                    <a:pt x="17631" y="11258"/>
                    <a:pt x="17624" y="11197"/>
                  </a:cubicBezTo>
                  <a:lnTo>
                    <a:pt x="17633" y="11193"/>
                  </a:lnTo>
                  <a:lnTo>
                    <a:pt x="17689" y="11222"/>
                  </a:lnTo>
                  <a:cubicBezTo>
                    <a:pt x="17725" y="11210"/>
                    <a:pt x="17734" y="11134"/>
                    <a:pt x="17769" y="11117"/>
                  </a:cubicBezTo>
                  <a:cubicBezTo>
                    <a:pt x="17785" y="11110"/>
                    <a:pt x="17795" y="11117"/>
                    <a:pt x="17812" y="11117"/>
                  </a:cubicBezTo>
                  <a:cubicBezTo>
                    <a:pt x="17846" y="11117"/>
                    <a:pt x="17867" y="11127"/>
                    <a:pt x="17898" y="11155"/>
                  </a:cubicBezTo>
                  <a:cubicBezTo>
                    <a:pt x="17916" y="11171"/>
                    <a:pt x="17930" y="11164"/>
                    <a:pt x="17948" y="11180"/>
                  </a:cubicBezTo>
                  <a:cubicBezTo>
                    <a:pt x="17959" y="11191"/>
                    <a:pt x="17956" y="11221"/>
                    <a:pt x="17956" y="11247"/>
                  </a:cubicBezTo>
                  <a:cubicBezTo>
                    <a:pt x="17965" y="11248"/>
                    <a:pt x="17970" y="11251"/>
                    <a:pt x="17979" y="11251"/>
                  </a:cubicBezTo>
                  <a:cubicBezTo>
                    <a:pt x="18005" y="11251"/>
                    <a:pt x="18019" y="11243"/>
                    <a:pt x="18045" y="11243"/>
                  </a:cubicBezTo>
                  <a:cubicBezTo>
                    <a:pt x="18070" y="11243"/>
                    <a:pt x="18083" y="11251"/>
                    <a:pt x="18108" y="11251"/>
                  </a:cubicBezTo>
                  <a:lnTo>
                    <a:pt x="18288" y="11251"/>
                  </a:lnTo>
                  <a:cubicBezTo>
                    <a:pt x="18302" y="11251"/>
                    <a:pt x="18311" y="11281"/>
                    <a:pt x="18311" y="11310"/>
                  </a:cubicBezTo>
                  <a:cubicBezTo>
                    <a:pt x="18311" y="11363"/>
                    <a:pt x="18298" y="11390"/>
                    <a:pt x="18292" y="11440"/>
                  </a:cubicBezTo>
                  <a:cubicBezTo>
                    <a:pt x="18321" y="11455"/>
                    <a:pt x="18342" y="11465"/>
                    <a:pt x="18361" y="11511"/>
                  </a:cubicBezTo>
                  <a:cubicBezTo>
                    <a:pt x="18370" y="11533"/>
                    <a:pt x="18374" y="11554"/>
                    <a:pt x="18387" y="11566"/>
                  </a:cubicBezTo>
                  <a:cubicBezTo>
                    <a:pt x="18417" y="11593"/>
                    <a:pt x="18433" y="11613"/>
                    <a:pt x="18463" y="11641"/>
                  </a:cubicBezTo>
                  <a:cubicBezTo>
                    <a:pt x="18476" y="11653"/>
                    <a:pt x="18487" y="11652"/>
                    <a:pt x="18498" y="11671"/>
                  </a:cubicBezTo>
                  <a:cubicBezTo>
                    <a:pt x="18524" y="11717"/>
                    <a:pt x="18513" y="11778"/>
                    <a:pt x="18530" y="11838"/>
                  </a:cubicBezTo>
                  <a:cubicBezTo>
                    <a:pt x="18533" y="11865"/>
                    <a:pt x="18540" y="11880"/>
                    <a:pt x="18540" y="11909"/>
                  </a:cubicBezTo>
                  <a:lnTo>
                    <a:pt x="18540" y="12020"/>
                  </a:lnTo>
                  <a:cubicBezTo>
                    <a:pt x="18540" y="12207"/>
                    <a:pt x="18634" y="12241"/>
                    <a:pt x="18677" y="12408"/>
                  </a:cubicBezTo>
                  <a:cubicBezTo>
                    <a:pt x="18686" y="12447"/>
                    <a:pt x="18679" y="12482"/>
                    <a:pt x="18691" y="12517"/>
                  </a:cubicBezTo>
                  <a:cubicBezTo>
                    <a:pt x="18699" y="12543"/>
                    <a:pt x="18712" y="12543"/>
                    <a:pt x="18723" y="12563"/>
                  </a:cubicBezTo>
                  <a:cubicBezTo>
                    <a:pt x="18763" y="12639"/>
                    <a:pt x="18786" y="12684"/>
                    <a:pt x="18836" y="12735"/>
                  </a:cubicBezTo>
                  <a:cubicBezTo>
                    <a:pt x="18878" y="12779"/>
                    <a:pt x="18889" y="12844"/>
                    <a:pt x="18908" y="12932"/>
                  </a:cubicBezTo>
                  <a:cubicBezTo>
                    <a:pt x="18925" y="13012"/>
                    <a:pt x="18935" y="13057"/>
                    <a:pt x="18950" y="13138"/>
                  </a:cubicBezTo>
                  <a:cubicBezTo>
                    <a:pt x="18961" y="13196"/>
                    <a:pt x="18962" y="13238"/>
                    <a:pt x="18980" y="13288"/>
                  </a:cubicBezTo>
                  <a:cubicBezTo>
                    <a:pt x="19014" y="13381"/>
                    <a:pt x="19071" y="13404"/>
                    <a:pt x="19071" y="13521"/>
                  </a:cubicBezTo>
                  <a:cubicBezTo>
                    <a:pt x="19071" y="13582"/>
                    <a:pt x="19051" y="13611"/>
                    <a:pt x="19051" y="13672"/>
                  </a:cubicBezTo>
                  <a:cubicBezTo>
                    <a:pt x="19051" y="13845"/>
                    <a:pt x="19079" y="13937"/>
                    <a:pt x="19089" y="14110"/>
                  </a:cubicBezTo>
                  <a:cubicBezTo>
                    <a:pt x="19095" y="14217"/>
                    <a:pt x="19099" y="14279"/>
                    <a:pt x="19123" y="14374"/>
                  </a:cubicBezTo>
                  <a:cubicBezTo>
                    <a:pt x="19139" y="14436"/>
                    <a:pt x="19170" y="14458"/>
                    <a:pt x="19170" y="14528"/>
                  </a:cubicBezTo>
                  <a:cubicBezTo>
                    <a:pt x="19170" y="14639"/>
                    <a:pt x="19166" y="14703"/>
                    <a:pt x="19166" y="14814"/>
                  </a:cubicBezTo>
                  <a:cubicBezTo>
                    <a:pt x="19173" y="14889"/>
                    <a:pt x="19191" y="14926"/>
                    <a:pt x="19191" y="15001"/>
                  </a:cubicBezTo>
                  <a:lnTo>
                    <a:pt x="19191" y="15380"/>
                  </a:lnTo>
                  <a:lnTo>
                    <a:pt x="19170" y="15669"/>
                  </a:lnTo>
                  <a:lnTo>
                    <a:pt x="19170" y="16072"/>
                  </a:lnTo>
                  <a:cubicBezTo>
                    <a:pt x="19170" y="16128"/>
                    <a:pt x="19145" y="16149"/>
                    <a:pt x="19145" y="16204"/>
                  </a:cubicBezTo>
                  <a:lnTo>
                    <a:pt x="19145" y="16336"/>
                  </a:lnTo>
                  <a:cubicBezTo>
                    <a:pt x="19145" y="16435"/>
                    <a:pt x="19138" y="16489"/>
                    <a:pt x="19131" y="16587"/>
                  </a:cubicBezTo>
                  <a:cubicBezTo>
                    <a:pt x="19127" y="16652"/>
                    <a:pt x="19130" y="16695"/>
                    <a:pt x="19117" y="16754"/>
                  </a:cubicBezTo>
                  <a:cubicBezTo>
                    <a:pt x="19094" y="16862"/>
                    <a:pt x="19062" y="16902"/>
                    <a:pt x="19039" y="17010"/>
                  </a:cubicBezTo>
                  <a:cubicBezTo>
                    <a:pt x="19018" y="17105"/>
                    <a:pt x="18993" y="17145"/>
                    <a:pt x="18968" y="17236"/>
                  </a:cubicBezTo>
                  <a:cubicBezTo>
                    <a:pt x="18927" y="17389"/>
                    <a:pt x="18883" y="17513"/>
                    <a:pt x="18799" y="17513"/>
                  </a:cubicBezTo>
                  <a:cubicBezTo>
                    <a:pt x="18781" y="17513"/>
                    <a:pt x="18771" y="17503"/>
                    <a:pt x="18753" y="17496"/>
                  </a:cubicBezTo>
                  <a:cubicBezTo>
                    <a:pt x="18726" y="17483"/>
                    <a:pt x="18701" y="17493"/>
                    <a:pt x="18685" y="17446"/>
                  </a:cubicBezTo>
                  <a:cubicBezTo>
                    <a:pt x="18676" y="17481"/>
                    <a:pt x="18664" y="17500"/>
                    <a:pt x="18644" y="17504"/>
                  </a:cubicBezTo>
                  <a:lnTo>
                    <a:pt x="18590" y="17458"/>
                  </a:lnTo>
                  <a:cubicBezTo>
                    <a:pt x="18590" y="17466"/>
                    <a:pt x="18584" y="17467"/>
                    <a:pt x="18584" y="17475"/>
                  </a:cubicBezTo>
                  <a:cubicBezTo>
                    <a:pt x="18584" y="17508"/>
                    <a:pt x="18590" y="17526"/>
                    <a:pt x="18590" y="17559"/>
                  </a:cubicBezTo>
                  <a:cubicBezTo>
                    <a:pt x="18590" y="17611"/>
                    <a:pt x="18574" y="17637"/>
                    <a:pt x="18574" y="17689"/>
                  </a:cubicBezTo>
                  <a:cubicBezTo>
                    <a:pt x="18574" y="17706"/>
                    <a:pt x="18585" y="17708"/>
                    <a:pt x="18588" y="17722"/>
                  </a:cubicBezTo>
                  <a:cubicBezTo>
                    <a:pt x="18598" y="17761"/>
                    <a:pt x="18607" y="17778"/>
                    <a:pt x="18608" y="17823"/>
                  </a:cubicBezTo>
                  <a:cubicBezTo>
                    <a:pt x="18599" y="17863"/>
                    <a:pt x="18591" y="17902"/>
                    <a:pt x="18570" y="17902"/>
                  </a:cubicBezTo>
                  <a:cubicBezTo>
                    <a:pt x="18539" y="17902"/>
                    <a:pt x="18522" y="17882"/>
                    <a:pt x="18492" y="17882"/>
                  </a:cubicBezTo>
                  <a:cubicBezTo>
                    <a:pt x="18484" y="17882"/>
                    <a:pt x="18479" y="17902"/>
                    <a:pt x="18479" y="17918"/>
                  </a:cubicBezTo>
                  <a:lnTo>
                    <a:pt x="18479" y="17955"/>
                  </a:lnTo>
                  <a:lnTo>
                    <a:pt x="18532" y="17955"/>
                  </a:lnTo>
                  <a:cubicBezTo>
                    <a:pt x="18532" y="17962"/>
                    <a:pt x="18536" y="17967"/>
                    <a:pt x="18536" y="17974"/>
                  </a:cubicBezTo>
                  <a:cubicBezTo>
                    <a:pt x="18536" y="18007"/>
                    <a:pt x="18528" y="18025"/>
                    <a:pt x="18526" y="18058"/>
                  </a:cubicBezTo>
                  <a:cubicBezTo>
                    <a:pt x="18525" y="18067"/>
                    <a:pt x="18525" y="18075"/>
                    <a:pt x="18526" y="18083"/>
                  </a:cubicBezTo>
                  <a:lnTo>
                    <a:pt x="18526" y="18083"/>
                  </a:lnTo>
                  <a:cubicBezTo>
                    <a:pt x="18489" y="18027"/>
                    <a:pt x="18467" y="17972"/>
                    <a:pt x="18444" y="17888"/>
                  </a:cubicBezTo>
                  <a:lnTo>
                    <a:pt x="18444" y="17888"/>
                  </a:lnTo>
                  <a:cubicBezTo>
                    <a:pt x="18471" y="17781"/>
                    <a:pt x="18542" y="17783"/>
                    <a:pt x="18542" y="17659"/>
                  </a:cubicBezTo>
                  <a:cubicBezTo>
                    <a:pt x="18542" y="17586"/>
                    <a:pt x="18516" y="17555"/>
                    <a:pt x="18498" y="17492"/>
                  </a:cubicBezTo>
                  <a:cubicBezTo>
                    <a:pt x="18461" y="17366"/>
                    <a:pt x="18431" y="17310"/>
                    <a:pt x="18393" y="17190"/>
                  </a:cubicBezTo>
                  <a:cubicBezTo>
                    <a:pt x="18358" y="17079"/>
                    <a:pt x="18335" y="17012"/>
                    <a:pt x="18284" y="16931"/>
                  </a:cubicBezTo>
                  <a:cubicBezTo>
                    <a:pt x="18249" y="16874"/>
                    <a:pt x="18200" y="16857"/>
                    <a:pt x="18200" y="16763"/>
                  </a:cubicBezTo>
                  <a:cubicBezTo>
                    <a:pt x="18200" y="16715"/>
                    <a:pt x="18230" y="16706"/>
                    <a:pt x="18236" y="16662"/>
                  </a:cubicBezTo>
                  <a:cubicBezTo>
                    <a:pt x="18253" y="16545"/>
                    <a:pt x="18282" y="16475"/>
                    <a:pt x="18337" y="16427"/>
                  </a:cubicBezTo>
                  <a:cubicBezTo>
                    <a:pt x="18376" y="16392"/>
                    <a:pt x="18425" y="16379"/>
                    <a:pt x="18425" y="16289"/>
                  </a:cubicBezTo>
                  <a:cubicBezTo>
                    <a:pt x="18425" y="16178"/>
                    <a:pt x="18397" y="16121"/>
                    <a:pt x="18397" y="16010"/>
                  </a:cubicBezTo>
                  <a:lnTo>
                    <a:pt x="18397" y="15805"/>
                  </a:lnTo>
                  <a:cubicBezTo>
                    <a:pt x="18397" y="15552"/>
                    <a:pt x="18371" y="15407"/>
                    <a:pt x="18329" y="15170"/>
                  </a:cubicBezTo>
                  <a:cubicBezTo>
                    <a:pt x="18314" y="15084"/>
                    <a:pt x="18268" y="15063"/>
                    <a:pt x="18268" y="14971"/>
                  </a:cubicBezTo>
                  <a:lnTo>
                    <a:pt x="18268" y="14692"/>
                  </a:lnTo>
                  <a:cubicBezTo>
                    <a:pt x="18216" y="14634"/>
                    <a:pt x="18188" y="14558"/>
                    <a:pt x="18127" y="14558"/>
                  </a:cubicBezTo>
                  <a:cubicBezTo>
                    <a:pt x="18096" y="14558"/>
                    <a:pt x="18091" y="14630"/>
                    <a:pt x="18071" y="14676"/>
                  </a:cubicBezTo>
                  <a:cubicBezTo>
                    <a:pt x="18037" y="14751"/>
                    <a:pt x="17999" y="14755"/>
                    <a:pt x="17967" y="14835"/>
                  </a:cubicBezTo>
                  <a:cubicBezTo>
                    <a:pt x="17937" y="14908"/>
                    <a:pt x="17949" y="15002"/>
                    <a:pt x="17910" y="15053"/>
                  </a:cubicBezTo>
                  <a:cubicBezTo>
                    <a:pt x="17887" y="15082"/>
                    <a:pt x="17869" y="15099"/>
                    <a:pt x="17846" y="15128"/>
                  </a:cubicBezTo>
                  <a:cubicBezTo>
                    <a:pt x="17822" y="15159"/>
                    <a:pt x="17828" y="15227"/>
                    <a:pt x="17806" y="15262"/>
                  </a:cubicBezTo>
                  <a:cubicBezTo>
                    <a:pt x="17776" y="15308"/>
                    <a:pt x="17740" y="15246"/>
                    <a:pt x="17709" y="15288"/>
                  </a:cubicBezTo>
                  <a:cubicBezTo>
                    <a:pt x="17680" y="15325"/>
                    <a:pt x="17662" y="15371"/>
                    <a:pt x="17626" y="15371"/>
                  </a:cubicBezTo>
                  <a:cubicBezTo>
                    <a:pt x="17549" y="15371"/>
                    <a:pt x="17520" y="15237"/>
                    <a:pt x="17472" y="15111"/>
                  </a:cubicBezTo>
                  <a:cubicBezTo>
                    <a:pt x="17458" y="15076"/>
                    <a:pt x="17434" y="15093"/>
                    <a:pt x="17419" y="15061"/>
                  </a:cubicBezTo>
                  <a:cubicBezTo>
                    <a:pt x="17400" y="15021"/>
                    <a:pt x="17411" y="14975"/>
                    <a:pt x="17411" y="14919"/>
                  </a:cubicBezTo>
                  <a:cubicBezTo>
                    <a:pt x="17396" y="14916"/>
                    <a:pt x="17387" y="14910"/>
                    <a:pt x="17372" y="14910"/>
                  </a:cubicBezTo>
                  <a:cubicBezTo>
                    <a:pt x="17349" y="14910"/>
                    <a:pt x="17338" y="14952"/>
                    <a:pt x="17315" y="14952"/>
                  </a:cubicBezTo>
                  <a:cubicBezTo>
                    <a:pt x="17268" y="14952"/>
                    <a:pt x="17238" y="14952"/>
                    <a:pt x="17198" y="14902"/>
                  </a:cubicBezTo>
                  <a:cubicBezTo>
                    <a:pt x="17180" y="14881"/>
                    <a:pt x="17171" y="14852"/>
                    <a:pt x="17150" y="14852"/>
                  </a:cubicBezTo>
                  <a:cubicBezTo>
                    <a:pt x="17137" y="14852"/>
                    <a:pt x="17136" y="14887"/>
                    <a:pt x="17125" y="14902"/>
                  </a:cubicBezTo>
                  <a:cubicBezTo>
                    <a:pt x="17103" y="14935"/>
                    <a:pt x="17081" y="14935"/>
                    <a:pt x="17053" y="14935"/>
                  </a:cubicBezTo>
                  <a:cubicBezTo>
                    <a:pt x="17020" y="14935"/>
                    <a:pt x="17006" y="14877"/>
                    <a:pt x="16973" y="14877"/>
                  </a:cubicBezTo>
                  <a:cubicBezTo>
                    <a:pt x="16931" y="14877"/>
                    <a:pt x="16913" y="14944"/>
                    <a:pt x="16872" y="14944"/>
                  </a:cubicBezTo>
                  <a:cubicBezTo>
                    <a:pt x="16818" y="14944"/>
                    <a:pt x="16796" y="14858"/>
                    <a:pt x="16751" y="14793"/>
                  </a:cubicBezTo>
                  <a:cubicBezTo>
                    <a:pt x="16712" y="14736"/>
                    <a:pt x="16679" y="14738"/>
                    <a:pt x="16638" y="14684"/>
                  </a:cubicBezTo>
                  <a:cubicBezTo>
                    <a:pt x="16603" y="14636"/>
                    <a:pt x="16603" y="14554"/>
                    <a:pt x="16570" y="14500"/>
                  </a:cubicBezTo>
                  <a:cubicBezTo>
                    <a:pt x="16537" y="14445"/>
                    <a:pt x="16506" y="14441"/>
                    <a:pt x="16478" y="14374"/>
                  </a:cubicBezTo>
                  <a:cubicBezTo>
                    <a:pt x="16429" y="14258"/>
                    <a:pt x="16390" y="14204"/>
                    <a:pt x="16321" y="14156"/>
                  </a:cubicBezTo>
                  <a:cubicBezTo>
                    <a:pt x="16279" y="14129"/>
                    <a:pt x="16245" y="14152"/>
                    <a:pt x="16208" y="14105"/>
                  </a:cubicBezTo>
                  <a:cubicBezTo>
                    <a:pt x="16190" y="14085"/>
                    <a:pt x="16186" y="14049"/>
                    <a:pt x="16176" y="14013"/>
                  </a:cubicBezTo>
                  <a:cubicBezTo>
                    <a:pt x="16144" y="13909"/>
                    <a:pt x="16113" y="13867"/>
                    <a:pt x="16071" y="13779"/>
                  </a:cubicBezTo>
                  <a:lnTo>
                    <a:pt x="15984" y="13779"/>
                  </a:lnTo>
                  <a:cubicBezTo>
                    <a:pt x="15922" y="13779"/>
                    <a:pt x="15907" y="13619"/>
                    <a:pt x="15846" y="13619"/>
                  </a:cubicBezTo>
                  <a:cubicBezTo>
                    <a:pt x="15770" y="13619"/>
                    <a:pt x="15736" y="13745"/>
                    <a:pt x="15660" y="13745"/>
                  </a:cubicBezTo>
                  <a:lnTo>
                    <a:pt x="15581" y="13745"/>
                  </a:lnTo>
                  <a:cubicBezTo>
                    <a:pt x="15536" y="13745"/>
                    <a:pt x="15509" y="13760"/>
                    <a:pt x="15468" y="13795"/>
                  </a:cubicBezTo>
                  <a:cubicBezTo>
                    <a:pt x="15433" y="13825"/>
                    <a:pt x="15419" y="13888"/>
                    <a:pt x="15382" y="13888"/>
                  </a:cubicBezTo>
                  <a:lnTo>
                    <a:pt x="15304" y="13888"/>
                  </a:lnTo>
                  <a:cubicBezTo>
                    <a:pt x="15252" y="13888"/>
                    <a:pt x="15242" y="14013"/>
                    <a:pt x="15194" y="14047"/>
                  </a:cubicBezTo>
                  <a:cubicBezTo>
                    <a:pt x="15152" y="14076"/>
                    <a:pt x="15142" y="14147"/>
                    <a:pt x="15110" y="14214"/>
                  </a:cubicBezTo>
                  <a:cubicBezTo>
                    <a:pt x="15097" y="14240"/>
                    <a:pt x="15077" y="14244"/>
                    <a:pt x="15077" y="14282"/>
                  </a:cubicBezTo>
                  <a:cubicBezTo>
                    <a:pt x="15077" y="14307"/>
                    <a:pt x="15093" y="14315"/>
                    <a:pt x="15093" y="14340"/>
                  </a:cubicBezTo>
                  <a:cubicBezTo>
                    <a:pt x="15093" y="14367"/>
                    <a:pt x="15081" y="14380"/>
                    <a:pt x="15081" y="14407"/>
                  </a:cubicBezTo>
                  <a:cubicBezTo>
                    <a:pt x="15081" y="14500"/>
                    <a:pt x="15145" y="14481"/>
                    <a:pt x="15182" y="14525"/>
                  </a:cubicBezTo>
                  <a:cubicBezTo>
                    <a:pt x="15221" y="14573"/>
                    <a:pt x="15230" y="14655"/>
                    <a:pt x="15230" y="14751"/>
                  </a:cubicBezTo>
                  <a:cubicBezTo>
                    <a:pt x="15230" y="14856"/>
                    <a:pt x="15166" y="14881"/>
                    <a:pt x="15166" y="14986"/>
                  </a:cubicBezTo>
                  <a:cubicBezTo>
                    <a:pt x="15166" y="15118"/>
                    <a:pt x="15186" y="15189"/>
                    <a:pt x="15186" y="15321"/>
                  </a:cubicBezTo>
                  <a:lnTo>
                    <a:pt x="15186" y="15440"/>
                  </a:lnTo>
                  <a:cubicBezTo>
                    <a:pt x="15186" y="15497"/>
                    <a:pt x="15178" y="15528"/>
                    <a:pt x="15178" y="15585"/>
                  </a:cubicBezTo>
                  <a:cubicBezTo>
                    <a:pt x="15178" y="15696"/>
                    <a:pt x="15258" y="15704"/>
                    <a:pt x="15258" y="15816"/>
                  </a:cubicBezTo>
                  <a:cubicBezTo>
                    <a:pt x="15258" y="15849"/>
                    <a:pt x="15238" y="15855"/>
                    <a:pt x="15230" y="15883"/>
                  </a:cubicBezTo>
                  <a:cubicBezTo>
                    <a:pt x="15200" y="15979"/>
                    <a:pt x="15162" y="16029"/>
                    <a:pt x="15162" y="16145"/>
                  </a:cubicBezTo>
                  <a:lnTo>
                    <a:pt x="15162" y="16335"/>
                  </a:lnTo>
                  <a:lnTo>
                    <a:pt x="15131" y="16335"/>
                  </a:lnTo>
                  <a:cubicBezTo>
                    <a:pt x="15103" y="16335"/>
                    <a:pt x="15091" y="16295"/>
                    <a:pt x="15065" y="16285"/>
                  </a:cubicBezTo>
                  <a:cubicBezTo>
                    <a:pt x="15016" y="16264"/>
                    <a:pt x="14986" y="16259"/>
                    <a:pt x="14935" y="16259"/>
                  </a:cubicBezTo>
                  <a:lnTo>
                    <a:pt x="14935" y="16259"/>
                  </a:lnTo>
                  <a:cubicBezTo>
                    <a:pt x="14912" y="16186"/>
                    <a:pt x="14906" y="16092"/>
                    <a:pt x="14864" y="16092"/>
                  </a:cubicBezTo>
                  <a:cubicBezTo>
                    <a:pt x="14842" y="16092"/>
                    <a:pt x="14836" y="16138"/>
                    <a:pt x="14820" y="16168"/>
                  </a:cubicBezTo>
                  <a:cubicBezTo>
                    <a:pt x="14803" y="16199"/>
                    <a:pt x="14786" y="16216"/>
                    <a:pt x="14776" y="16260"/>
                  </a:cubicBezTo>
                  <a:cubicBezTo>
                    <a:pt x="14768" y="16295"/>
                    <a:pt x="14762" y="16335"/>
                    <a:pt x="14743" y="16335"/>
                  </a:cubicBezTo>
                  <a:cubicBezTo>
                    <a:pt x="14685" y="16335"/>
                    <a:pt x="14650" y="16320"/>
                    <a:pt x="14595" y="16285"/>
                  </a:cubicBezTo>
                  <a:cubicBezTo>
                    <a:pt x="14574" y="16272"/>
                    <a:pt x="14567" y="16234"/>
                    <a:pt x="14546" y="16234"/>
                  </a:cubicBezTo>
                  <a:cubicBezTo>
                    <a:pt x="14511" y="16234"/>
                    <a:pt x="14500" y="16306"/>
                    <a:pt x="14478" y="16360"/>
                  </a:cubicBezTo>
                  <a:cubicBezTo>
                    <a:pt x="14431" y="16475"/>
                    <a:pt x="14398" y="16595"/>
                    <a:pt x="14325" y="16595"/>
                  </a:cubicBezTo>
                  <a:cubicBezTo>
                    <a:pt x="14317" y="16721"/>
                    <a:pt x="14275" y="16786"/>
                    <a:pt x="14220" y="16838"/>
                  </a:cubicBezTo>
                  <a:cubicBezTo>
                    <a:pt x="14161" y="16896"/>
                    <a:pt x="14157" y="17073"/>
                    <a:pt x="14090" y="17073"/>
                  </a:cubicBezTo>
                  <a:lnTo>
                    <a:pt x="14008" y="17073"/>
                  </a:lnTo>
                  <a:cubicBezTo>
                    <a:pt x="13911" y="17073"/>
                    <a:pt x="13865" y="17207"/>
                    <a:pt x="13769" y="17207"/>
                  </a:cubicBezTo>
                  <a:lnTo>
                    <a:pt x="13673" y="17207"/>
                  </a:lnTo>
                  <a:cubicBezTo>
                    <a:pt x="13655" y="17222"/>
                    <a:pt x="13647" y="17224"/>
                    <a:pt x="13627" y="17224"/>
                  </a:cubicBezTo>
                  <a:cubicBezTo>
                    <a:pt x="13587" y="17224"/>
                    <a:pt x="13564" y="17196"/>
                    <a:pt x="13524" y="17190"/>
                  </a:cubicBezTo>
                  <a:cubicBezTo>
                    <a:pt x="13486" y="17184"/>
                    <a:pt x="13457" y="17190"/>
                    <a:pt x="13427" y="17140"/>
                  </a:cubicBezTo>
                  <a:cubicBezTo>
                    <a:pt x="13401" y="17096"/>
                    <a:pt x="13393" y="17022"/>
                    <a:pt x="13359" y="17022"/>
                  </a:cubicBezTo>
                  <a:cubicBezTo>
                    <a:pt x="13325" y="17022"/>
                    <a:pt x="13305" y="17039"/>
                    <a:pt x="13271" y="17039"/>
                  </a:cubicBezTo>
                  <a:cubicBezTo>
                    <a:pt x="13205" y="17039"/>
                    <a:pt x="13177" y="16945"/>
                    <a:pt x="13114" y="16913"/>
                  </a:cubicBezTo>
                  <a:cubicBezTo>
                    <a:pt x="13074" y="16895"/>
                    <a:pt x="13051" y="16913"/>
                    <a:pt x="13011" y="16913"/>
                  </a:cubicBezTo>
                  <a:cubicBezTo>
                    <a:pt x="12971" y="16913"/>
                    <a:pt x="12949" y="16901"/>
                    <a:pt x="12908" y="16913"/>
                  </a:cubicBezTo>
                  <a:cubicBezTo>
                    <a:pt x="12869" y="16926"/>
                    <a:pt x="12858" y="16995"/>
                    <a:pt x="12824" y="17031"/>
                  </a:cubicBezTo>
                  <a:cubicBezTo>
                    <a:pt x="12780" y="17077"/>
                    <a:pt x="12729" y="17006"/>
                    <a:pt x="12699" y="17090"/>
                  </a:cubicBezTo>
                  <a:cubicBezTo>
                    <a:pt x="12669" y="17173"/>
                    <a:pt x="12663" y="17245"/>
                    <a:pt x="12635" y="17333"/>
                  </a:cubicBezTo>
                  <a:lnTo>
                    <a:pt x="12547" y="17333"/>
                  </a:lnTo>
                  <a:cubicBezTo>
                    <a:pt x="12425" y="17333"/>
                    <a:pt x="12333" y="17154"/>
                    <a:pt x="12309" y="16905"/>
                  </a:cubicBezTo>
                  <a:cubicBezTo>
                    <a:pt x="12298" y="16786"/>
                    <a:pt x="12249" y="16742"/>
                    <a:pt x="12192" y="16704"/>
                  </a:cubicBezTo>
                  <a:cubicBezTo>
                    <a:pt x="12135" y="16664"/>
                    <a:pt x="12104" y="16612"/>
                    <a:pt x="12044" y="16612"/>
                  </a:cubicBezTo>
                  <a:cubicBezTo>
                    <a:pt x="11995" y="16612"/>
                    <a:pt x="11967" y="16637"/>
                    <a:pt x="11919" y="16637"/>
                  </a:cubicBezTo>
                  <a:cubicBezTo>
                    <a:pt x="11903" y="16637"/>
                    <a:pt x="11893" y="16620"/>
                    <a:pt x="11877" y="16620"/>
                  </a:cubicBezTo>
                  <a:lnTo>
                    <a:pt x="11783" y="16620"/>
                  </a:lnTo>
                  <a:cubicBezTo>
                    <a:pt x="11754" y="16620"/>
                    <a:pt x="11745" y="16559"/>
                    <a:pt x="11717" y="16545"/>
                  </a:cubicBezTo>
                  <a:cubicBezTo>
                    <a:pt x="11693" y="16530"/>
                    <a:pt x="11678" y="16545"/>
                    <a:pt x="11653" y="16545"/>
                  </a:cubicBezTo>
                  <a:cubicBezTo>
                    <a:pt x="11643" y="16536"/>
                    <a:pt x="11642" y="16511"/>
                    <a:pt x="11631" y="16511"/>
                  </a:cubicBezTo>
                  <a:cubicBezTo>
                    <a:pt x="11620" y="16511"/>
                    <a:pt x="11614" y="16526"/>
                    <a:pt x="11605" y="16536"/>
                  </a:cubicBezTo>
                  <a:lnTo>
                    <a:pt x="11605" y="16702"/>
                  </a:lnTo>
                  <a:cubicBezTo>
                    <a:pt x="11605" y="16800"/>
                    <a:pt x="11544" y="16825"/>
                    <a:pt x="11544" y="16924"/>
                  </a:cubicBezTo>
                  <a:lnTo>
                    <a:pt x="11544" y="17121"/>
                  </a:lnTo>
                  <a:cubicBezTo>
                    <a:pt x="11544" y="17253"/>
                    <a:pt x="11637" y="17268"/>
                    <a:pt x="11637" y="17400"/>
                  </a:cubicBezTo>
                  <a:cubicBezTo>
                    <a:pt x="11637" y="17456"/>
                    <a:pt x="11625" y="17485"/>
                    <a:pt x="11625" y="17542"/>
                  </a:cubicBezTo>
                  <a:cubicBezTo>
                    <a:pt x="11625" y="17619"/>
                    <a:pt x="11661" y="17653"/>
                    <a:pt x="11661" y="17731"/>
                  </a:cubicBezTo>
                  <a:cubicBezTo>
                    <a:pt x="11661" y="17846"/>
                    <a:pt x="11602" y="17911"/>
                    <a:pt x="11546" y="17911"/>
                  </a:cubicBezTo>
                  <a:cubicBezTo>
                    <a:pt x="11447" y="17911"/>
                    <a:pt x="11391" y="17852"/>
                    <a:pt x="11291" y="17852"/>
                  </a:cubicBezTo>
                  <a:cubicBezTo>
                    <a:pt x="11231" y="17852"/>
                    <a:pt x="11206" y="17970"/>
                    <a:pt x="11146" y="17970"/>
                  </a:cubicBezTo>
                  <a:cubicBezTo>
                    <a:pt x="11119" y="17970"/>
                    <a:pt x="11112" y="17917"/>
                    <a:pt x="11086" y="17902"/>
                  </a:cubicBezTo>
                  <a:cubicBezTo>
                    <a:pt x="11058" y="17888"/>
                    <a:pt x="11035" y="17886"/>
                    <a:pt x="11021" y="17835"/>
                  </a:cubicBezTo>
                  <a:cubicBezTo>
                    <a:pt x="10990" y="17729"/>
                    <a:pt x="10965" y="17617"/>
                    <a:pt x="10905" y="17617"/>
                  </a:cubicBezTo>
                  <a:cubicBezTo>
                    <a:pt x="10869" y="17617"/>
                    <a:pt x="10850" y="17651"/>
                    <a:pt x="10815" y="17651"/>
                  </a:cubicBezTo>
                  <a:lnTo>
                    <a:pt x="10692" y="17651"/>
                  </a:lnTo>
                  <a:cubicBezTo>
                    <a:pt x="10651" y="17651"/>
                    <a:pt x="10628" y="17626"/>
                    <a:pt x="10587" y="17626"/>
                  </a:cubicBezTo>
                  <a:cubicBezTo>
                    <a:pt x="10527" y="17626"/>
                    <a:pt x="10505" y="17714"/>
                    <a:pt x="10450" y="17760"/>
                  </a:cubicBezTo>
                  <a:cubicBezTo>
                    <a:pt x="10408" y="17794"/>
                    <a:pt x="10366" y="17745"/>
                    <a:pt x="10333" y="17811"/>
                  </a:cubicBezTo>
                  <a:cubicBezTo>
                    <a:pt x="10323" y="17829"/>
                    <a:pt x="10327" y="17860"/>
                    <a:pt x="10317" y="17877"/>
                  </a:cubicBezTo>
                  <a:cubicBezTo>
                    <a:pt x="10298" y="17911"/>
                    <a:pt x="10273" y="17881"/>
                    <a:pt x="10253" y="17911"/>
                  </a:cubicBezTo>
                  <a:cubicBezTo>
                    <a:pt x="10228" y="17947"/>
                    <a:pt x="10226" y="18003"/>
                    <a:pt x="10200" y="18037"/>
                  </a:cubicBezTo>
                  <a:cubicBezTo>
                    <a:pt x="10172" y="18074"/>
                    <a:pt x="10143" y="18070"/>
                    <a:pt x="10124" y="18129"/>
                  </a:cubicBezTo>
                  <a:cubicBezTo>
                    <a:pt x="10105" y="18188"/>
                    <a:pt x="10141" y="18280"/>
                    <a:pt x="10112" y="18313"/>
                  </a:cubicBezTo>
                  <a:cubicBezTo>
                    <a:pt x="10095" y="18332"/>
                    <a:pt x="10081" y="18339"/>
                    <a:pt x="10064" y="18355"/>
                  </a:cubicBezTo>
                  <a:cubicBezTo>
                    <a:pt x="10028" y="18393"/>
                    <a:pt x="9994" y="18355"/>
                    <a:pt x="9959" y="18397"/>
                  </a:cubicBezTo>
                  <a:cubicBezTo>
                    <a:pt x="9916" y="18450"/>
                    <a:pt x="9913" y="18573"/>
                    <a:pt x="9862" y="18573"/>
                  </a:cubicBezTo>
                  <a:cubicBezTo>
                    <a:pt x="9849" y="18573"/>
                    <a:pt x="9836" y="18570"/>
                    <a:pt x="9825" y="18559"/>
                  </a:cubicBezTo>
                  <a:lnTo>
                    <a:pt x="9825" y="18559"/>
                  </a:lnTo>
                  <a:cubicBezTo>
                    <a:pt x="9784" y="18553"/>
                    <a:pt x="9780" y="18460"/>
                    <a:pt x="9742" y="18431"/>
                  </a:cubicBezTo>
                  <a:cubicBezTo>
                    <a:pt x="9704" y="18401"/>
                    <a:pt x="9675" y="18414"/>
                    <a:pt x="9637" y="18389"/>
                  </a:cubicBezTo>
                  <a:cubicBezTo>
                    <a:pt x="9617" y="18376"/>
                    <a:pt x="9615" y="18313"/>
                    <a:pt x="9593" y="18313"/>
                  </a:cubicBezTo>
                  <a:cubicBezTo>
                    <a:pt x="9573" y="18313"/>
                    <a:pt x="9567" y="18359"/>
                    <a:pt x="9561" y="18397"/>
                  </a:cubicBezTo>
                  <a:cubicBezTo>
                    <a:pt x="9554" y="18443"/>
                    <a:pt x="9538" y="18462"/>
                    <a:pt x="9528" y="18506"/>
                  </a:cubicBezTo>
                  <a:cubicBezTo>
                    <a:pt x="9517" y="18556"/>
                    <a:pt x="9525" y="18607"/>
                    <a:pt x="9508" y="18649"/>
                  </a:cubicBezTo>
                  <a:cubicBezTo>
                    <a:pt x="9476" y="18728"/>
                    <a:pt x="9434" y="18707"/>
                    <a:pt x="9384" y="18707"/>
                  </a:cubicBezTo>
                  <a:cubicBezTo>
                    <a:pt x="9291" y="18707"/>
                    <a:pt x="9292" y="18466"/>
                    <a:pt x="9243" y="18305"/>
                  </a:cubicBezTo>
                  <a:cubicBezTo>
                    <a:pt x="9222" y="18236"/>
                    <a:pt x="9189" y="18236"/>
                    <a:pt x="9166" y="18171"/>
                  </a:cubicBezTo>
                  <a:cubicBezTo>
                    <a:pt x="9144" y="18108"/>
                    <a:pt x="9132" y="18066"/>
                    <a:pt x="9106" y="18012"/>
                  </a:cubicBezTo>
                  <a:cubicBezTo>
                    <a:pt x="9048" y="17915"/>
                    <a:pt x="9028" y="17785"/>
                    <a:pt x="8953" y="17785"/>
                  </a:cubicBezTo>
                  <a:cubicBezTo>
                    <a:pt x="8896" y="17785"/>
                    <a:pt x="8869" y="17877"/>
                    <a:pt x="8812" y="17877"/>
                  </a:cubicBezTo>
                  <a:cubicBezTo>
                    <a:pt x="8764" y="17877"/>
                    <a:pt x="8717" y="17894"/>
                    <a:pt x="8692" y="17811"/>
                  </a:cubicBezTo>
                  <a:cubicBezTo>
                    <a:pt x="8681" y="17777"/>
                    <a:pt x="8686" y="17741"/>
                    <a:pt x="8675" y="17710"/>
                  </a:cubicBezTo>
                  <a:cubicBezTo>
                    <a:pt x="8652" y="17647"/>
                    <a:pt x="8620" y="17651"/>
                    <a:pt x="8582" y="17651"/>
                  </a:cubicBezTo>
                  <a:cubicBezTo>
                    <a:pt x="8573" y="17651"/>
                    <a:pt x="8568" y="17657"/>
                    <a:pt x="8559" y="17659"/>
                  </a:cubicBezTo>
                  <a:cubicBezTo>
                    <a:pt x="8561" y="17699"/>
                    <a:pt x="8563" y="17720"/>
                    <a:pt x="8561" y="17760"/>
                  </a:cubicBezTo>
                  <a:cubicBezTo>
                    <a:pt x="8517" y="17760"/>
                    <a:pt x="8497" y="17827"/>
                    <a:pt x="8454" y="17827"/>
                  </a:cubicBezTo>
                  <a:cubicBezTo>
                    <a:pt x="8419" y="17827"/>
                    <a:pt x="8417" y="17737"/>
                    <a:pt x="8406" y="17668"/>
                  </a:cubicBezTo>
                  <a:cubicBezTo>
                    <a:pt x="8387" y="17551"/>
                    <a:pt x="8377" y="17479"/>
                    <a:pt x="8350" y="17366"/>
                  </a:cubicBezTo>
                  <a:cubicBezTo>
                    <a:pt x="8297" y="17146"/>
                    <a:pt x="8236" y="17064"/>
                    <a:pt x="8181" y="16847"/>
                  </a:cubicBezTo>
                  <a:cubicBezTo>
                    <a:pt x="8128" y="16637"/>
                    <a:pt x="8095" y="16524"/>
                    <a:pt x="8024" y="16344"/>
                  </a:cubicBezTo>
                  <a:cubicBezTo>
                    <a:pt x="7977" y="16226"/>
                    <a:pt x="7953" y="16151"/>
                    <a:pt x="7891" y="16067"/>
                  </a:cubicBezTo>
                  <a:cubicBezTo>
                    <a:pt x="7865" y="16033"/>
                    <a:pt x="7841" y="16023"/>
                    <a:pt x="7822" y="15974"/>
                  </a:cubicBezTo>
                  <a:cubicBezTo>
                    <a:pt x="7818" y="15964"/>
                    <a:pt x="7806" y="15973"/>
                    <a:pt x="7806" y="15958"/>
                  </a:cubicBezTo>
                  <a:cubicBezTo>
                    <a:pt x="7806" y="15910"/>
                    <a:pt x="7830" y="15889"/>
                    <a:pt x="7830" y="15841"/>
                  </a:cubicBezTo>
                  <a:cubicBezTo>
                    <a:pt x="7830" y="15807"/>
                    <a:pt x="7827" y="15790"/>
                    <a:pt x="7826" y="15757"/>
                  </a:cubicBezTo>
                  <a:lnTo>
                    <a:pt x="7802" y="15748"/>
                  </a:lnTo>
                  <a:cubicBezTo>
                    <a:pt x="7769" y="15776"/>
                    <a:pt x="7760" y="15834"/>
                    <a:pt x="7726" y="15857"/>
                  </a:cubicBezTo>
                  <a:cubicBezTo>
                    <a:pt x="7693" y="15880"/>
                    <a:pt x="7656" y="15838"/>
                    <a:pt x="7637" y="15899"/>
                  </a:cubicBezTo>
                  <a:cubicBezTo>
                    <a:pt x="7598" y="16023"/>
                    <a:pt x="7571" y="16096"/>
                    <a:pt x="7509" y="16168"/>
                  </a:cubicBezTo>
                  <a:cubicBezTo>
                    <a:pt x="7495" y="16182"/>
                    <a:pt x="7492" y="16218"/>
                    <a:pt x="7476" y="16226"/>
                  </a:cubicBezTo>
                  <a:cubicBezTo>
                    <a:pt x="7431" y="16253"/>
                    <a:pt x="7399" y="16224"/>
                    <a:pt x="7356" y="16260"/>
                  </a:cubicBezTo>
                  <a:cubicBezTo>
                    <a:pt x="7327" y="16283"/>
                    <a:pt x="7326" y="16369"/>
                    <a:pt x="7295" y="16369"/>
                  </a:cubicBezTo>
                  <a:cubicBezTo>
                    <a:pt x="7288" y="16369"/>
                    <a:pt x="7286" y="16352"/>
                    <a:pt x="7279" y="16352"/>
                  </a:cubicBezTo>
                  <a:lnTo>
                    <a:pt x="7279" y="16310"/>
                  </a:lnTo>
                  <a:cubicBezTo>
                    <a:pt x="7296" y="16220"/>
                    <a:pt x="7323" y="16174"/>
                    <a:pt x="7323" y="16075"/>
                  </a:cubicBezTo>
                  <a:cubicBezTo>
                    <a:pt x="7323" y="16054"/>
                    <a:pt x="7318" y="16044"/>
                    <a:pt x="7315" y="16025"/>
                  </a:cubicBezTo>
                  <a:cubicBezTo>
                    <a:pt x="7252" y="16046"/>
                    <a:pt x="7217" y="15983"/>
                    <a:pt x="7153" y="15983"/>
                  </a:cubicBezTo>
                  <a:cubicBezTo>
                    <a:pt x="7137" y="15983"/>
                    <a:pt x="7128" y="15989"/>
                    <a:pt x="7112" y="15991"/>
                  </a:cubicBezTo>
                  <a:cubicBezTo>
                    <a:pt x="7111" y="16031"/>
                    <a:pt x="7111" y="16052"/>
                    <a:pt x="7112" y="16092"/>
                  </a:cubicBezTo>
                  <a:lnTo>
                    <a:pt x="7078" y="16092"/>
                  </a:lnTo>
                  <a:cubicBezTo>
                    <a:pt x="7054" y="16048"/>
                    <a:pt x="7051" y="15967"/>
                    <a:pt x="7018" y="15967"/>
                  </a:cubicBezTo>
                  <a:cubicBezTo>
                    <a:pt x="6993" y="15967"/>
                    <a:pt x="6978" y="15983"/>
                    <a:pt x="6953" y="15983"/>
                  </a:cubicBezTo>
                  <a:cubicBezTo>
                    <a:pt x="6914" y="15983"/>
                    <a:pt x="6909" y="15878"/>
                    <a:pt x="6909" y="15796"/>
                  </a:cubicBezTo>
                  <a:cubicBezTo>
                    <a:pt x="6909" y="15740"/>
                    <a:pt x="6913" y="15711"/>
                    <a:pt x="6913" y="15654"/>
                  </a:cubicBezTo>
                  <a:cubicBezTo>
                    <a:pt x="6913" y="15539"/>
                    <a:pt x="6884" y="15480"/>
                    <a:pt x="6869" y="15371"/>
                  </a:cubicBezTo>
                  <a:cubicBezTo>
                    <a:pt x="6862" y="15317"/>
                    <a:pt x="6873" y="15229"/>
                    <a:pt x="6845" y="15229"/>
                  </a:cubicBezTo>
                  <a:cubicBezTo>
                    <a:pt x="6825" y="15229"/>
                    <a:pt x="6814" y="15254"/>
                    <a:pt x="6794" y="15254"/>
                  </a:cubicBezTo>
                  <a:cubicBezTo>
                    <a:pt x="6737" y="15254"/>
                    <a:pt x="6705" y="15212"/>
                    <a:pt x="6647" y="15212"/>
                  </a:cubicBezTo>
                  <a:cubicBezTo>
                    <a:pt x="6565" y="15212"/>
                    <a:pt x="6523" y="15285"/>
                    <a:pt x="6446" y="15354"/>
                  </a:cubicBezTo>
                  <a:cubicBezTo>
                    <a:pt x="6432" y="15367"/>
                    <a:pt x="6429" y="15398"/>
                    <a:pt x="6414" y="15405"/>
                  </a:cubicBezTo>
                  <a:cubicBezTo>
                    <a:pt x="6287" y="15470"/>
                    <a:pt x="6213" y="15422"/>
                    <a:pt x="6084" y="15455"/>
                  </a:cubicBezTo>
                  <a:cubicBezTo>
                    <a:pt x="6027" y="15470"/>
                    <a:pt x="6003" y="15556"/>
                    <a:pt x="5945" y="15556"/>
                  </a:cubicBezTo>
                  <a:cubicBezTo>
                    <a:pt x="5912" y="15556"/>
                    <a:pt x="5894" y="15539"/>
                    <a:pt x="5861" y="15539"/>
                  </a:cubicBezTo>
                  <a:cubicBezTo>
                    <a:pt x="5802" y="15539"/>
                    <a:pt x="5771" y="15581"/>
                    <a:pt x="5714" y="15598"/>
                  </a:cubicBezTo>
                  <a:cubicBezTo>
                    <a:pt x="5678" y="15608"/>
                    <a:pt x="5652" y="15600"/>
                    <a:pt x="5617" y="15623"/>
                  </a:cubicBezTo>
                  <a:cubicBezTo>
                    <a:pt x="5586" y="15644"/>
                    <a:pt x="5578" y="15715"/>
                    <a:pt x="5545" y="15715"/>
                  </a:cubicBezTo>
                  <a:cubicBezTo>
                    <a:pt x="5513" y="15715"/>
                    <a:pt x="5497" y="15665"/>
                    <a:pt x="5464" y="15665"/>
                  </a:cubicBezTo>
                  <a:cubicBezTo>
                    <a:pt x="5423" y="15665"/>
                    <a:pt x="5401" y="15707"/>
                    <a:pt x="5360" y="15707"/>
                  </a:cubicBezTo>
                  <a:cubicBezTo>
                    <a:pt x="5329" y="15707"/>
                    <a:pt x="5310" y="15690"/>
                    <a:pt x="5279" y="15690"/>
                  </a:cubicBezTo>
                  <a:cubicBezTo>
                    <a:pt x="5226" y="15690"/>
                    <a:pt x="5203" y="15801"/>
                    <a:pt x="5195" y="15912"/>
                  </a:cubicBezTo>
                  <a:cubicBezTo>
                    <a:pt x="5215" y="15901"/>
                    <a:pt x="5227" y="15899"/>
                    <a:pt x="5247" y="15912"/>
                  </a:cubicBezTo>
                  <a:cubicBezTo>
                    <a:pt x="5244" y="15956"/>
                    <a:pt x="5246" y="15985"/>
                    <a:pt x="5239" y="16025"/>
                  </a:cubicBezTo>
                  <a:cubicBezTo>
                    <a:pt x="5233" y="16058"/>
                    <a:pt x="5211" y="16063"/>
                    <a:pt x="5211" y="16100"/>
                  </a:cubicBezTo>
                  <a:cubicBezTo>
                    <a:pt x="5211" y="16218"/>
                    <a:pt x="5285" y="16199"/>
                    <a:pt x="5336" y="16251"/>
                  </a:cubicBezTo>
                  <a:cubicBezTo>
                    <a:pt x="5316" y="16283"/>
                    <a:pt x="5300" y="16302"/>
                    <a:pt x="5275" y="16302"/>
                  </a:cubicBezTo>
                  <a:cubicBezTo>
                    <a:pt x="5255" y="16302"/>
                    <a:pt x="5243" y="16285"/>
                    <a:pt x="5223" y="16285"/>
                  </a:cubicBezTo>
                  <a:cubicBezTo>
                    <a:pt x="5182" y="16285"/>
                    <a:pt x="5166" y="16354"/>
                    <a:pt x="5134" y="16411"/>
                  </a:cubicBezTo>
                  <a:cubicBezTo>
                    <a:pt x="5099" y="16474"/>
                    <a:pt x="5058" y="16507"/>
                    <a:pt x="5058" y="16603"/>
                  </a:cubicBezTo>
                  <a:cubicBezTo>
                    <a:pt x="5058" y="16708"/>
                    <a:pt x="5106" y="16750"/>
                    <a:pt x="5106" y="16855"/>
                  </a:cubicBezTo>
                  <a:cubicBezTo>
                    <a:pt x="5106" y="16995"/>
                    <a:pt x="4982" y="16966"/>
                    <a:pt x="4982" y="17106"/>
                  </a:cubicBezTo>
                  <a:cubicBezTo>
                    <a:pt x="4982" y="17207"/>
                    <a:pt x="5047" y="17182"/>
                    <a:pt x="5086" y="17240"/>
                  </a:cubicBezTo>
                  <a:cubicBezTo>
                    <a:pt x="5139" y="17318"/>
                    <a:pt x="5162" y="17433"/>
                    <a:pt x="5227" y="17433"/>
                  </a:cubicBezTo>
                  <a:lnTo>
                    <a:pt x="5227" y="17498"/>
                  </a:lnTo>
                  <a:cubicBezTo>
                    <a:pt x="5227" y="17584"/>
                    <a:pt x="5171" y="17576"/>
                    <a:pt x="5130" y="17592"/>
                  </a:cubicBezTo>
                  <a:cubicBezTo>
                    <a:pt x="5107" y="17601"/>
                    <a:pt x="5094" y="17626"/>
                    <a:pt x="5070" y="17626"/>
                  </a:cubicBezTo>
                  <a:cubicBezTo>
                    <a:pt x="5034" y="17626"/>
                    <a:pt x="5015" y="17586"/>
                    <a:pt x="4982" y="17559"/>
                  </a:cubicBezTo>
                  <a:cubicBezTo>
                    <a:pt x="4970" y="17513"/>
                    <a:pt x="4953" y="17467"/>
                    <a:pt x="4929" y="17467"/>
                  </a:cubicBezTo>
                  <a:cubicBezTo>
                    <a:pt x="4878" y="17467"/>
                    <a:pt x="4850" y="17542"/>
                    <a:pt x="4825" y="17634"/>
                  </a:cubicBezTo>
                  <a:cubicBezTo>
                    <a:pt x="4782" y="17605"/>
                    <a:pt x="4771" y="17540"/>
                    <a:pt x="4732" y="17500"/>
                  </a:cubicBezTo>
                  <a:cubicBezTo>
                    <a:pt x="4707" y="17475"/>
                    <a:pt x="4683" y="17465"/>
                    <a:pt x="4676" y="17408"/>
                  </a:cubicBezTo>
                  <a:cubicBezTo>
                    <a:pt x="4662" y="17297"/>
                    <a:pt x="4675" y="17205"/>
                    <a:pt x="4636" y="17123"/>
                  </a:cubicBezTo>
                  <a:cubicBezTo>
                    <a:pt x="4606" y="17062"/>
                    <a:pt x="4576" y="17060"/>
                    <a:pt x="4539" y="17022"/>
                  </a:cubicBezTo>
                  <a:cubicBezTo>
                    <a:pt x="4514" y="16997"/>
                    <a:pt x="4507" y="16939"/>
                    <a:pt x="4479" y="16939"/>
                  </a:cubicBezTo>
                  <a:cubicBezTo>
                    <a:pt x="4455" y="16939"/>
                    <a:pt x="4448" y="16997"/>
                    <a:pt x="4425" y="16997"/>
                  </a:cubicBezTo>
                  <a:cubicBezTo>
                    <a:pt x="4347" y="16997"/>
                    <a:pt x="4304" y="16995"/>
                    <a:pt x="4225" y="16995"/>
                  </a:cubicBezTo>
                  <a:cubicBezTo>
                    <a:pt x="4188" y="16903"/>
                    <a:pt x="4142" y="16928"/>
                    <a:pt x="4092" y="16872"/>
                  </a:cubicBezTo>
                  <a:cubicBezTo>
                    <a:pt x="4061" y="16836"/>
                    <a:pt x="4048" y="16771"/>
                    <a:pt x="4012" y="16771"/>
                  </a:cubicBezTo>
                  <a:cubicBezTo>
                    <a:pt x="3984" y="16771"/>
                    <a:pt x="3985" y="16842"/>
                    <a:pt x="3968" y="16889"/>
                  </a:cubicBezTo>
                  <a:cubicBezTo>
                    <a:pt x="3947" y="16851"/>
                    <a:pt x="3947" y="16807"/>
                    <a:pt x="3931" y="16763"/>
                  </a:cubicBezTo>
                  <a:cubicBezTo>
                    <a:pt x="3918" y="16727"/>
                    <a:pt x="3895" y="16731"/>
                    <a:pt x="3883" y="16695"/>
                  </a:cubicBezTo>
                  <a:cubicBezTo>
                    <a:pt x="3861" y="16633"/>
                    <a:pt x="3870" y="16540"/>
                    <a:pt x="3835" y="16520"/>
                  </a:cubicBezTo>
                  <a:cubicBezTo>
                    <a:pt x="3816" y="16509"/>
                    <a:pt x="3803" y="16511"/>
                    <a:pt x="3783" y="16511"/>
                  </a:cubicBezTo>
                  <a:cubicBezTo>
                    <a:pt x="3755" y="16509"/>
                    <a:pt x="3731" y="16536"/>
                    <a:pt x="3714" y="16495"/>
                  </a:cubicBezTo>
                  <a:cubicBezTo>
                    <a:pt x="3670" y="16385"/>
                    <a:pt x="3653" y="16243"/>
                    <a:pt x="3583" y="16243"/>
                  </a:cubicBezTo>
                  <a:cubicBezTo>
                    <a:pt x="3537" y="16243"/>
                    <a:pt x="3512" y="16293"/>
                    <a:pt x="3466" y="16293"/>
                  </a:cubicBezTo>
                  <a:cubicBezTo>
                    <a:pt x="3456" y="16293"/>
                    <a:pt x="3451" y="16287"/>
                    <a:pt x="3440" y="16285"/>
                  </a:cubicBezTo>
                  <a:cubicBezTo>
                    <a:pt x="3445" y="16243"/>
                    <a:pt x="3457" y="16220"/>
                    <a:pt x="3457" y="16176"/>
                  </a:cubicBezTo>
                  <a:cubicBezTo>
                    <a:pt x="3457" y="16134"/>
                    <a:pt x="3428" y="16142"/>
                    <a:pt x="3408" y="16142"/>
                  </a:cubicBezTo>
                  <a:cubicBezTo>
                    <a:pt x="3353" y="16142"/>
                    <a:pt x="3326" y="16201"/>
                    <a:pt x="3275" y="16243"/>
                  </a:cubicBezTo>
                  <a:cubicBezTo>
                    <a:pt x="3227" y="16285"/>
                    <a:pt x="3194" y="16279"/>
                    <a:pt x="3143" y="16293"/>
                  </a:cubicBezTo>
                  <a:cubicBezTo>
                    <a:pt x="3089" y="16310"/>
                    <a:pt x="3064" y="16360"/>
                    <a:pt x="3014" y="16402"/>
                  </a:cubicBezTo>
                  <a:cubicBezTo>
                    <a:pt x="2991" y="16421"/>
                    <a:pt x="2968" y="16402"/>
                    <a:pt x="2950" y="16436"/>
                  </a:cubicBezTo>
                  <a:cubicBezTo>
                    <a:pt x="2931" y="16469"/>
                    <a:pt x="2943" y="16522"/>
                    <a:pt x="2934" y="16570"/>
                  </a:cubicBezTo>
                  <a:cubicBezTo>
                    <a:pt x="2928" y="16595"/>
                    <a:pt x="2913" y="16608"/>
                    <a:pt x="2913" y="16637"/>
                  </a:cubicBezTo>
                  <a:cubicBezTo>
                    <a:pt x="2913" y="16687"/>
                    <a:pt x="2925" y="16712"/>
                    <a:pt x="2925" y="16763"/>
                  </a:cubicBezTo>
                  <a:cubicBezTo>
                    <a:pt x="2925" y="16847"/>
                    <a:pt x="2888" y="16872"/>
                    <a:pt x="2873" y="16947"/>
                  </a:cubicBezTo>
                  <a:cubicBezTo>
                    <a:pt x="2826" y="16838"/>
                    <a:pt x="2819" y="16748"/>
                    <a:pt x="2785" y="16620"/>
                  </a:cubicBezTo>
                  <a:cubicBezTo>
                    <a:pt x="2769" y="16561"/>
                    <a:pt x="2764" y="16486"/>
                    <a:pt x="2732" y="16486"/>
                  </a:cubicBezTo>
                  <a:cubicBezTo>
                    <a:pt x="2710" y="16486"/>
                    <a:pt x="2702" y="16528"/>
                    <a:pt x="2684" y="16553"/>
                  </a:cubicBezTo>
                  <a:cubicBezTo>
                    <a:pt x="2660" y="16587"/>
                    <a:pt x="2639" y="16599"/>
                    <a:pt x="2615" y="16637"/>
                  </a:cubicBezTo>
                  <a:cubicBezTo>
                    <a:pt x="2592" y="16675"/>
                    <a:pt x="2597" y="16744"/>
                    <a:pt x="2571" y="16771"/>
                  </a:cubicBezTo>
                  <a:cubicBezTo>
                    <a:pt x="2536" y="16809"/>
                    <a:pt x="2509" y="16796"/>
                    <a:pt x="2471" y="16821"/>
                  </a:cubicBezTo>
                  <a:cubicBezTo>
                    <a:pt x="2481" y="16874"/>
                    <a:pt x="2483" y="16907"/>
                    <a:pt x="2483" y="16964"/>
                  </a:cubicBezTo>
                  <a:cubicBezTo>
                    <a:pt x="2483" y="17025"/>
                    <a:pt x="2476" y="17075"/>
                    <a:pt x="2451" y="17106"/>
                  </a:cubicBezTo>
                  <a:cubicBezTo>
                    <a:pt x="2364" y="17196"/>
                    <a:pt x="2313" y="17207"/>
                    <a:pt x="2217" y="17232"/>
                  </a:cubicBezTo>
                  <a:lnTo>
                    <a:pt x="2217" y="17305"/>
                  </a:lnTo>
                  <a:cubicBezTo>
                    <a:pt x="2217" y="17502"/>
                    <a:pt x="2302" y="17580"/>
                    <a:pt x="2302" y="17777"/>
                  </a:cubicBezTo>
                  <a:cubicBezTo>
                    <a:pt x="2302" y="17811"/>
                    <a:pt x="2294" y="17829"/>
                    <a:pt x="2294" y="17863"/>
                  </a:cubicBezTo>
                  <a:cubicBezTo>
                    <a:pt x="2294" y="17875"/>
                    <a:pt x="2298" y="17882"/>
                    <a:pt x="2298" y="17894"/>
                  </a:cubicBezTo>
                  <a:lnTo>
                    <a:pt x="2381" y="17894"/>
                  </a:lnTo>
                  <a:cubicBezTo>
                    <a:pt x="2429" y="17894"/>
                    <a:pt x="2448" y="17989"/>
                    <a:pt x="2467" y="18079"/>
                  </a:cubicBezTo>
                  <a:cubicBezTo>
                    <a:pt x="2489" y="18183"/>
                    <a:pt x="2503" y="18253"/>
                    <a:pt x="2503" y="18368"/>
                  </a:cubicBezTo>
                  <a:cubicBezTo>
                    <a:pt x="2503" y="18420"/>
                    <a:pt x="2475" y="18437"/>
                    <a:pt x="2475" y="18489"/>
                  </a:cubicBezTo>
                  <a:cubicBezTo>
                    <a:pt x="2475" y="18518"/>
                    <a:pt x="2491" y="18529"/>
                    <a:pt x="2495" y="18556"/>
                  </a:cubicBezTo>
                  <a:cubicBezTo>
                    <a:pt x="2506" y="18623"/>
                    <a:pt x="2499" y="18672"/>
                    <a:pt x="2499" y="18743"/>
                  </a:cubicBezTo>
                  <a:lnTo>
                    <a:pt x="2499" y="18743"/>
                  </a:lnTo>
                  <a:cubicBezTo>
                    <a:pt x="2495" y="18740"/>
                    <a:pt x="2491" y="18737"/>
                    <a:pt x="2486" y="18733"/>
                  </a:cubicBezTo>
                  <a:cubicBezTo>
                    <a:pt x="2483" y="18760"/>
                    <a:pt x="2486" y="18777"/>
                    <a:pt x="2486" y="18806"/>
                  </a:cubicBezTo>
                  <a:cubicBezTo>
                    <a:pt x="2486" y="18869"/>
                    <a:pt x="2453" y="18879"/>
                    <a:pt x="2426" y="18908"/>
                  </a:cubicBezTo>
                  <a:cubicBezTo>
                    <a:pt x="2401" y="18937"/>
                    <a:pt x="2393" y="18974"/>
                    <a:pt x="2378" y="19026"/>
                  </a:cubicBezTo>
                  <a:cubicBezTo>
                    <a:pt x="2357" y="19004"/>
                    <a:pt x="2355" y="18942"/>
                    <a:pt x="2332" y="18942"/>
                  </a:cubicBezTo>
                  <a:cubicBezTo>
                    <a:pt x="2317" y="18942"/>
                    <a:pt x="2321" y="18986"/>
                    <a:pt x="2312" y="19009"/>
                  </a:cubicBezTo>
                  <a:cubicBezTo>
                    <a:pt x="2297" y="19047"/>
                    <a:pt x="2275" y="19030"/>
                    <a:pt x="2252" y="19030"/>
                  </a:cubicBezTo>
                  <a:cubicBezTo>
                    <a:pt x="2211" y="19030"/>
                    <a:pt x="2189" y="18997"/>
                    <a:pt x="2148" y="18997"/>
                  </a:cubicBezTo>
                  <a:cubicBezTo>
                    <a:pt x="2130" y="18997"/>
                    <a:pt x="2129" y="19040"/>
                    <a:pt x="2117" y="19068"/>
                  </a:cubicBezTo>
                  <a:cubicBezTo>
                    <a:pt x="2095" y="19116"/>
                    <a:pt x="2050" y="19093"/>
                    <a:pt x="2046" y="19160"/>
                  </a:cubicBezTo>
                  <a:cubicBezTo>
                    <a:pt x="2042" y="19229"/>
                    <a:pt x="2024" y="19270"/>
                    <a:pt x="1994" y="19298"/>
                  </a:cubicBezTo>
                  <a:cubicBezTo>
                    <a:pt x="1959" y="19332"/>
                    <a:pt x="1938" y="19353"/>
                    <a:pt x="1899" y="19374"/>
                  </a:cubicBezTo>
                  <a:cubicBezTo>
                    <a:pt x="1868" y="19391"/>
                    <a:pt x="1840" y="19358"/>
                    <a:pt x="1817" y="19407"/>
                  </a:cubicBezTo>
                  <a:cubicBezTo>
                    <a:pt x="1808" y="19426"/>
                    <a:pt x="1811" y="19449"/>
                    <a:pt x="1811" y="19476"/>
                  </a:cubicBezTo>
                  <a:cubicBezTo>
                    <a:pt x="1811" y="19574"/>
                    <a:pt x="1813" y="19631"/>
                    <a:pt x="1825" y="19726"/>
                  </a:cubicBezTo>
                  <a:cubicBezTo>
                    <a:pt x="1830" y="19770"/>
                    <a:pt x="1847" y="19784"/>
                    <a:pt x="1859" y="19822"/>
                  </a:cubicBezTo>
                  <a:cubicBezTo>
                    <a:pt x="1879" y="19885"/>
                    <a:pt x="1879" y="19935"/>
                    <a:pt x="1879" y="20011"/>
                  </a:cubicBezTo>
                  <a:cubicBezTo>
                    <a:pt x="1879" y="20085"/>
                    <a:pt x="1845" y="20113"/>
                    <a:pt x="1845" y="20188"/>
                  </a:cubicBezTo>
                  <a:cubicBezTo>
                    <a:pt x="1845" y="20215"/>
                    <a:pt x="1846" y="20231"/>
                    <a:pt x="1847" y="20258"/>
                  </a:cubicBezTo>
                  <a:cubicBezTo>
                    <a:pt x="1849" y="20263"/>
                    <a:pt x="1852" y="20268"/>
                    <a:pt x="1853" y="20275"/>
                  </a:cubicBezTo>
                  <a:cubicBezTo>
                    <a:pt x="1883" y="20191"/>
                    <a:pt x="1885" y="20101"/>
                    <a:pt x="1932" y="20061"/>
                  </a:cubicBezTo>
                  <a:cubicBezTo>
                    <a:pt x="1932" y="20109"/>
                    <a:pt x="1946" y="20134"/>
                    <a:pt x="1946" y="20182"/>
                  </a:cubicBezTo>
                  <a:cubicBezTo>
                    <a:pt x="1946" y="20218"/>
                    <a:pt x="1929" y="20226"/>
                    <a:pt x="1915" y="20249"/>
                  </a:cubicBezTo>
                  <a:cubicBezTo>
                    <a:pt x="1886" y="20302"/>
                    <a:pt x="1868" y="20346"/>
                    <a:pt x="1865" y="20425"/>
                  </a:cubicBezTo>
                  <a:cubicBezTo>
                    <a:pt x="1864" y="20477"/>
                    <a:pt x="1868" y="20523"/>
                    <a:pt x="1847" y="20551"/>
                  </a:cubicBezTo>
                  <a:cubicBezTo>
                    <a:pt x="1829" y="20577"/>
                    <a:pt x="1813" y="20598"/>
                    <a:pt x="1813" y="20643"/>
                  </a:cubicBezTo>
                  <a:cubicBezTo>
                    <a:pt x="1813" y="20686"/>
                    <a:pt x="1832" y="20700"/>
                    <a:pt x="1839" y="20740"/>
                  </a:cubicBezTo>
                  <a:cubicBezTo>
                    <a:pt x="1848" y="20791"/>
                    <a:pt x="1843" y="20831"/>
                    <a:pt x="1843" y="20886"/>
                  </a:cubicBezTo>
                  <a:cubicBezTo>
                    <a:pt x="1861" y="21038"/>
                    <a:pt x="1874" y="21121"/>
                    <a:pt x="1895" y="21272"/>
                  </a:cubicBezTo>
                  <a:cubicBezTo>
                    <a:pt x="1905" y="21343"/>
                    <a:pt x="1910" y="21392"/>
                    <a:pt x="1917" y="21450"/>
                  </a:cubicBezTo>
                  <a:lnTo>
                    <a:pt x="1917" y="21450"/>
                  </a:lnTo>
                  <a:cubicBezTo>
                    <a:pt x="1872" y="21479"/>
                    <a:pt x="1848" y="21482"/>
                    <a:pt x="1807" y="21524"/>
                  </a:cubicBezTo>
                  <a:cubicBezTo>
                    <a:pt x="1786" y="21545"/>
                    <a:pt x="1775" y="21582"/>
                    <a:pt x="1750" y="21582"/>
                  </a:cubicBezTo>
                  <a:cubicBezTo>
                    <a:pt x="1700" y="21582"/>
                    <a:pt x="1679" y="21509"/>
                    <a:pt x="1642" y="21440"/>
                  </a:cubicBezTo>
                  <a:cubicBezTo>
                    <a:pt x="1581" y="21329"/>
                    <a:pt x="1539" y="21302"/>
                    <a:pt x="1481" y="21180"/>
                  </a:cubicBezTo>
                  <a:lnTo>
                    <a:pt x="1481" y="21180"/>
                  </a:lnTo>
                  <a:cubicBezTo>
                    <a:pt x="1430" y="21103"/>
                    <a:pt x="1376" y="21061"/>
                    <a:pt x="1376" y="20928"/>
                  </a:cubicBezTo>
                  <a:cubicBezTo>
                    <a:pt x="1376" y="20855"/>
                    <a:pt x="1396" y="20817"/>
                    <a:pt x="1396" y="20744"/>
                  </a:cubicBezTo>
                  <a:cubicBezTo>
                    <a:pt x="1396" y="20597"/>
                    <a:pt x="1328" y="20501"/>
                    <a:pt x="1258" y="20501"/>
                  </a:cubicBezTo>
                  <a:cubicBezTo>
                    <a:pt x="1205" y="20501"/>
                    <a:pt x="1177" y="20551"/>
                    <a:pt x="1125" y="20551"/>
                  </a:cubicBezTo>
                  <a:cubicBezTo>
                    <a:pt x="1064" y="20551"/>
                    <a:pt x="1045" y="20436"/>
                    <a:pt x="1006" y="20341"/>
                  </a:cubicBezTo>
                  <a:cubicBezTo>
                    <a:pt x="976" y="20268"/>
                    <a:pt x="951" y="20245"/>
                    <a:pt x="912" y="20191"/>
                  </a:cubicBezTo>
                  <a:lnTo>
                    <a:pt x="912" y="19801"/>
                  </a:lnTo>
                  <a:lnTo>
                    <a:pt x="689" y="19801"/>
                  </a:lnTo>
                  <a:cubicBezTo>
                    <a:pt x="655" y="19801"/>
                    <a:pt x="658" y="19707"/>
                    <a:pt x="636" y="19655"/>
                  </a:cubicBezTo>
                  <a:cubicBezTo>
                    <a:pt x="623" y="19623"/>
                    <a:pt x="603" y="19623"/>
                    <a:pt x="587" y="19596"/>
                  </a:cubicBezTo>
                  <a:cubicBezTo>
                    <a:pt x="564" y="19552"/>
                    <a:pt x="545" y="19533"/>
                    <a:pt x="523" y="19487"/>
                  </a:cubicBezTo>
                  <a:cubicBezTo>
                    <a:pt x="499" y="19436"/>
                    <a:pt x="489" y="19377"/>
                    <a:pt x="455" y="19369"/>
                  </a:cubicBezTo>
                  <a:cubicBezTo>
                    <a:pt x="430" y="19363"/>
                    <a:pt x="419" y="19384"/>
                    <a:pt x="394" y="19380"/>
                  </a:cubicBezTo>
                  <a:lnTo>
                    <a:pt x="394" y="19380"/>
                  </a:lnTo>
                  <a:cubicBezTo>
                    <a:pt x="390" y="19372"/>
                    <a:pt x="385" y="19365"/>
                    <a:pt x="380" y="19357"/>
                  </a:cubicBezTo>
                  <a:cubicBezTo>
                    <a:pt x="366" y="19338"/>
                    <a:pt x="352" y="19310"/>
                    <a:pt x="352" y="19274"/>
                  </a:cubicBezTo>
                  <a:lnTo>
                    <a:pt x="352" y="19188"/>
                  </a:lnTo>
                  <a:cubicBezTo>
                    <a:pt x="352" y="19112"/>
                    <a:pt x="337" y="19072"/>
                    <a:pt x="324" y="19001"/>
                  </a:cubicBezTo>
                  <a:cubicBezTo>
                    <a:pt x="305" y="18896"/>
                    <a:pt x="299" y="18829"/>
                    <a:pt x="268" y="18737"/>
                  </a:cubicBezTo>
                  <a:cubicBezTo>
                    <a:pt x="253" y="18692"/>
                    <a:pt x="231" y="18690"/>
                    <a:pt x="213" y="18653"/>
                  </a:cubicBezTo>
                  <a:cubicBezTo>
                    <a:pt x="198" y="18620"/>
                    <a:pt x="193" y="18594"/>
                    <a:pt x="183" y="18552"/>
                  </a:cubicBezTo>
                  <a:cubicBezTo>
                    <a:pt x="172" y="18503"/>
                    <a:pt x="174" y="18459"/>
                    <a:pt x="153" y="18426"/>
                  </a:cubicBezTo>
                  <a:cubicBezTo>
                    <a:pt x="136" y="18400"/>
                    <a:pt x="119" y="18417"/>
                    <a:pt x="101" y="18397"/>
                  </a:cubicBezTo>
                  <a:cubicBezTo>
                    <a:pt x="89" y="18384"/>
                    <a:pt x="97" y="18354"/>
                    <a:pt x="97" y="18326"/>
                  </a:cubicBezTo>
                  <a:cubicBezTo>
                    <a:pt x="95" y="18259"/>
                    <a:pt x="90" y="18216"/>
                    <a:pt x="75" y="18158"/>
                  </a:cubicBezTo>
                  <a:cubicBezTo>
                    <a:pt x="64" y="18122"/>
                    <a:pt x="50" y="18111"/>
                    <a:pt x="32" y="18091"/>
                  </a:cubicBezTo>
                  <a:cubicBezTo>
                    <a:pt x="19" y="18076"/>
                    <a:pt x="0" y="18073"/>
                    <a:pt x="0" y="18041"/>
                  </a:cubicBezTo>
                  <a:cubicBezTo>
                    <a:pt x="0" y="18015"/>
                    <a:pt x="12" y="17995"/>
                    <a:pt x="24" y="17995"/>
                  </a:cubicBezTo>
                  <a:cubicBezTo>
                    <a:pt x="34" y="17995"/>
                    <a:pt x="39" y="18002"/>
                    <a:pt x="48" y="18012"/>
                  </a:cubicBezTo>
                  <a:cubicBezTo>
                    <a:pt x="40" y="17989"/>
                    <a:pt x="33" y="17976"/>
                    <a:pt x="30" y="17949"/>
                  </a:cubicBezTo>
                  <a:cubicBezTo>
                    <a:pt x="44" y="17937"/>
                    <a:pt x="53" y="17928"/>
                    <a:pt x="68" y="17928"/>
                  </a:cubicBezTo>
                  <a:cubicBezTo>
                    <a:pt x="98" y="17928"/>
                    <a:pt x="104" y="17991"/>
                    <a:pt x="123" y="18037"/>
                  </a:cubicBezTo>
                  <a:cubicBezTo>
                    <a:pt x="133" y="18063"/>
                    <a:pt x="149" y="18058"/>
                    <a:pt x="166" y="18058"/>
                  </a:cubicBezTo>
                  <a:cubicBezTo>
                    <a:pt x="212" y="18058"/>
                    <a:pt x="239" y="18012"/>
                    <a:pt x="274" y="17949"/>
                  </a:cubicBezTo>
                  <a:cubicBezTo>
                    <a:pt x="304" y="17893"/>
                    <a:pt x="313" y="17811"/>
                    <a:pt x="354" y="17811"/>
                  </a:cubicBezTo>
                  <a:cubicBezTo>
                    <a:pt x="390" y="17811"/>
                    <a:pt x="360" y="17982"/>
                    <a:pt x="396" y="17982"/>
                  </a:cubicBezTo>
                  <a:cubicBezTo>
                    <a:pt x="412" y="17982"/>
                    <a:pt x="427" y="17957"/>
                    <a:pt x="427" y="17923"/>
                  </a:cubicBezTo>
                  <a:cubicBezTo>
                    <a:pt x="427" y="17884"/>
                    <a:pt x="419" y="17862"/>
                    <a:pt x="419" y="17822"/>
                  </a:cubicBezTo>
                  <a:lnTo>
                    <a:pt x="419" y="17747"/>
                  </a:lnTo>
                  <a:cubicBezTo>
                    <a:pt x="437" y="17770"/>
                    <a:pt x="440" y="17823"/>
                    <a:pt x="461" y="17823"/>
                  </a:cubicBezTo>
                  <a:lnTo>
                    <a:pt x="471" y="17823"/>
                  </a:lnTo>
                  <a:lnTo>
                    <a:pt x="471" y="17780"/>
                  </a:lnTo>
                  <a:cubicBezTo>
                    <a:pt x="471" y="17712"/>
                    <a:pt x="478" y="17650"/>
                    <a:pt x="453" y="17609"/>
                  </a:cubicBezTo>
                  <a:cubicBezTo>
                    <a:pt x="444" y="17595"/>
                    <a:pt x="434" y="17603"/>
                    <a:pt x="422" y="17601"/>
                  </a:cubicBezTo>
                  <a:cubicBezTo>
                    <a:pt x="422" y="17559"/>
                    <a:pt x="416" y="17535"/>
                    <a:pt x="416" y="17493"/>
                  </a:cubicBezTo>
                  <a:lnTo>
                    <a:pt x="416" y="17408"/>
                  </a:lnTo>
                  <a:lnTo>
                    <a:pt x="433" y="17408"/>
                  </a:lnTo>
                  <a:lnTo>
                    <a:pt x="459" y="17454"/>
                  </a:lnTo>
                  <a:lnTo>
                    <a:pt x="499" y="17454"/>
                  </a:lnTo>
                  <a:cubicBezTo>
                    <a:pt x="523" y="17454"/>
                    <a:pt x="536" y="17483"/>
                    <a:pt x="555" y="17513"/>
                  </a:cubicBezTo>
                  <a:lnTo>
                    <a:pt x="563" y="17509"/>
                  </a:lnTo>
                  <a:cubicBezTo>
                    <a:pt x="566" y="17485"/>
                    <a:pt x="573" y="17462"/>
                    <a:pt x="584" y="17462"/>
                  </a:cubicBezTo>
                  <a:cubicBezTo>
                    <a:pt x="599" y="17462"/>
                    <a:pt x="606" y="17487"/>
                    <a:pt x="612" y="17513"/>
                  </a:cubicBezTo>
                  <a:cubicBezTo>
                    <a:pt x="639" y="17490"/>
                    <a:pt x="652" y="17446"/>
                    <a:pt x="683" y="17446"/>
                  </a:cubicBezTo>
                  <a:lnTo>
                    <a:pt x="728" y="17446"/>
                  </a:lnTo>
                  <a:cubicBezTo>
                    <a:pt x="745" y="17446"/>
                    <a:pt x="765" y="17431"/>
                    <a:pt x="765" y="17396"/>
                  </a:cubicBezTo>
                  <a:cubicBezTo>
                    <a:pt x="765" y="17354"/>
                    <a:pt x="765" y="17312"/>
                    <a:pt x="746" y="17295"/>
                  </a:cubicBezTo>
                  <a:cubicBezTo>
                    <a:pt x="713" y="17263"/>
                    <a:pt x="686" y="17270"/>
                    <a:pt x="653" y="17269"/>
                  </a:cubicBezTo>
                  <a:lnTo>
                    <a:pt x="653" y="17269"/>
                  </a:lnTo>
                  <a:cubicBezTo>
                    <a:pt x="676" y="17214"/>
                    <a:pt x="698" y="17173"/>
                    <a:pt x="728" y="17140"/>
                  </a:cubicBezTo>
                  <a:cubicBezTo>
                    <a:pt x="775" y="17088"/>
                    <a:pt x="796" y="17006"/>
                    <a:pt x="849" y="17006"/>
                  </a:cubicBezTo>
                  <a:cubicBezTo>
                    <a:pt x="884" y="17006"/>
                    <a:pt x="902" y="17039"/>
                    <a:pt x="938" y="17039"/>
                  </a:cubicBezTo>
                  <a:cubicBezTo>
                    <a:pt x="977" y="17039"/>
                    <a:pt x="988" y="16964"/>
                    <a:pt x="1010" y="16896"/>
                  </a:cubicBezTo>
                  <a:cubicBezTo>
                    <a:pt x="1032" y="16830"/>
                    <a:pt x="1067" y="16830"/>
                    <a:pt x="1082" y="16754"/>
                  </a:cubicBezTo>
                  <a:cubicBezTo>
                    <a:pt x="1101" y="16660"/>
                    <a:pt x="1096" y="16591"/>
                    <a:pt x="1119" y="16503"/>
                  </a:cubicBezTo>
                  <a:cubicBezTo>
                    <a:pt x="1135" y="16440"/>
                    <a:pt x="1175" y="16425"/>
                    <a:pt x="1175" y="16352"/>
                  </a:cubicBezTo>
                  <a:cubicBezTo>
                    <a:pt x="1175" y="16312"/>
                    <a:pt x="1159" y="16293"/>
                    <a:pt x="1159" y="16253"/>
                  </a:cubicBezTo>
                  <a:cubicBezTo>
                    <a:pt x="1159" y="16239"/>
                    <a:pt x="1163" y="16232"/>
                    <a:pt x="1163" y="16218"/>
                  </a:cubicBezTo>
                  <a:cubicBezTo>
                    <a:pt x="1196" y="16218"/>
                    <a:pt x="1219" y="16205"/>
                    <a:pt x="1243" y="16159"/>
                  </a:cubicBezTo>
                  <a:cubicBezTo>
                    <a:pt x="1255" y="16138"/>
                    <a:pt x="1276" y="16134"/>
                    <a:pt x="1276" y="16100"/>
                  </a:cubicBezTo>
                  <a:cubicBezTo>
                    <a:pt x="1276" y="16040"/>
                    <a:pt x="1235" y="16050"/>
                    <a:pt x="1211" y="16016"/>
                  </a:cubicBezTo>
                  <a:cubicBezTo>
                    <a:pt x="1181" y="15974"/>
                    <a:pt x="1176" y="15914"/>
                    <a:pt x="1147" y="15874"/>
                  </a:cubicBezTo>
                  <a:cubicBezTo>
                    <a:pt x="1104" y="15816"/>
                    <a:pt x="1075" y="15801"/>
                    <a:pt x="1030" y="15748"/>
                  </a:cubicBezTo>
                  <a:cubicBezTo>
                    <a:pt x="984" y="15694"/>
                    <a:pt x="986" y="15600"/>
                    <a:pt x="958" y="15505"/>
                  </a:cubicBezTo>
                  <a:cubicBezTo>
                    <a:pt x="919" y="15378"/>
                    <a:pt x="877" y="15306"/>
                    <a:pt x="877" y="15155"/>
                  </a:cubicBezTo>
                  <a:lnTo>
                    <a:pt x="877" y="14942"/>
                  </a:lnTo>
                  <a:cubicBezTo>
                    <a:pt x="877" y="14852"/>
                    <a:pt x="848" y="14814"/>
                    <a:pt x="829" y="14734"/>
                  </a:cubicBezTo>
                  <a:cubicBezTo>
                    <a:pt x="812" y="14663"/>
                    <a:pt x="813" y="14600"/>
                    <a:pt x="785" y="14541"/>
                  </a:cubicBezTo>
                  <a:cubicBezTo>
                    <a:pt x="809" y="14474"/>
                    <a:pt x="845" y="14443"/>
                    <a:pt x="845" y="14357"/>
                  </a:cubicBezTo>
                  <a:cubicBezTo>
                    <a:pt x="845" y="14282"/>
                    <a:pt x="801" y="14261"/>
                    <a:pt x="801" y="14185"/>
                  </a:cubicBezTo>
                  <a:cubicBezTo>
                    <a:pt x="801" y="14158"/>
                    <a:pt x="809" y="14141"/>
                    <a:pt x="809" y="14114"/>
                  </a:cubicBezTo>
                  <a:cubicBezTo>
                    <a:pt x="809" y="13988"/>
                    <a:pt x="769" y="13871"/>
                    <a:pt x="708" y="13871"/>
                  </a:cubicBezTo>
                  <a:cubicBezTo>
                    <a:pt x="609" y="13871"/>
                    <a:pt x="552" y="13930"/>
                    <a:pt x="453" y="13930"/>
                  </a:cubicBezTo>
                  <a:cubicBezTo>
                    <a:pt x="440" y="13930"/>
                    <a:pt x="431" y="13919"/>
                    <a:pt x="419" y="13913"/>
                  </a:cubicBezTo>
                  <a:lnTo>
                    <a:pt x="419" y="13913"/>
                  </a:lnTo>
                  <a:cubicBezTo>
                    <a:pt x="436" y="13806"/>
                    <a:pt x="451" y="13745"/>
                    <a:pt x="463" y="13636"/>
                  </a:cubicBezTo>
                  <a:cubicBezTo>
                    <a:pt x="470" y="13567"/>
                    <a:pt x="473" y="13477"/>
                    <a:pt x="507" y="13477"/>
                  </a:cubicBezTo>
                  <a:cubicBezTo>
                    <a:pt x="528" y="13477"/>
                    <a:pt x="541" y="13485"/>
                    <a:pt x="562" y="13485"/>
                  </a:cubicBezTo>
                  <a:cubicBezTo>
                    <a:pt x="596" y="13485"/>
                    <a:pt x="619" y="13429"/>
                    <a:pt x="624" y="13360"/>
                  </a:cubicBezTo>
                  <a:lnTo>
                    <a:pt x="604" y="13146"/>
                  </a:lnTo>
                  <a:cubicBezTo>
                    <a:pt x="607" y="13085"/>
                    <a:pt x="604" y="13047"/>
                    <a:pt x="612" y="12991"/>
                  </a:cubicBezTo>
                  <a:cubicBezTo>
                    <a:pt x="622" y="12922"/>
                    <a:pt x="649" y="12892"/>
                    <a:pt x="649" y="12819"/>
                  </a:cubicBezTo>
                  <a:lnTo>
                    <a:pt x="649" y="12498"/>
                  </a:lnTo>
                  <a:cubicBezTo>
                    <a:pt x="649" y="12389"/>
                    <a:pt x="647" y="12329"/>
                    <a:pt x="646" y="12220"/>
                  </a:cubicBezTo>
                  <a:cubicBezTo>
                    <a:pt x="607" y="12205"/>
                    <a:pt x="602" y="12123"/>
                    <a:pt x="567" y="12086"/>
                  </a:cubicBezTo>
                  <a:cubicBezTo>
                    <a:pt x="480" y="11989"/>
                    <a:pt x="435" y="11918"/>
                    <a:pt x="358" y="11792"/>
                  </a:cubicBezTo>
                  <a:lnTo>
                    <a:pt x="358" y="11792"/>
                  </a:lnTo>
                  <a:cubicBezTo>
                    <a:pt x="379" y="11786"/>
                    <a:pt x="399" y="11763"/>
                    <a:pt x="419" y="11750"/>
                  </a:cubicBezTo>
                  <a:cubicBezTo>
                    <a:pt x="452" y="11727"/>
                    <a:pt x="482" y="11740"/>
                    <a:pt x="503" y="11683"/>
                  </a:cubicBezTo>
                  <a:cubicBezTo>
                    <a:pt x="517" y="11644"/>
                    <a:pt x="497" y="11591"/>
                    <a:pt x="511" y="11549"/>
                  </a:cubicBezTo>
                  <a:cubicBezTo>
                    <a:pt x="527" y="11501"/>
                    <a:pt x="552" y="11505"/>
                    <a:pt x="576" y="11474"/>
                  </a:cubicBezTo>
                  <a:cubicBezTo>
                    <a:pt x="617" y="11415"/>
                    <a:pt x="606" y="11323"/>
                    <a:pt x="628" y="11231"/>
                  </a:cubicBezTo>
                  <a:cubicBezTo>
                    <a:pt x="645" y="11157"/>
                    <a:pt x="659" y="11109"/>
                    <a:pt x="665" y="11025"/>
                  </a:cubicBezTo>
                  <a:lnTo>
                    <a:pt x="665" y="11025"/>
                  </a:lnTo>
                  <a:cubicBezTo>
                    <a:pt x="697" y="10924"/>
                    <a:pt x="734" y="10906"/>
                    <a:pt x="773" y="10811"/>
                  </a:cubicBezTo>
                  <a:cubicBezTo>
                    <a:pt x="825" y="10684"/>
                    <a:pt x="818" y="10566"/>
                    <a:pt x="841" y="10409"/>
                  </a:cubicBezTo>
                  <a:cubicBezTo>
                    <a:pt x="856" y="10304"/>
                    <a:pt x="898" y="10283"/>
                    <a:pt x="938" y="10208"/>
                  </a:cubicBezTo>
                  <a:cubicBezTo>
                    <a:pt x="980" y="10126"/>
                    <a:pt x="1009" y="10097"/>
                    <a:pt x="1055" y="10026"/>
                  </a:cubicBezTo>
                  <a:lnTo>
                    <a:pt x="1055" y="10026"/>
                  </a:lnTo>
                  <a:cubicBezTo>
                    <a:pt x="1064" y="10035"/>
                    <a:pt x="1074" y="10040"/>
                    <a:pt x="1085" y="10040"/>
                  </a:cubicBezTo>
                  <a:cubicBezTo>
                    <a:pt x="1105" y="10040"/>
                    <a:pt x="1119" y="10026"/>
                    <a:pt x="1131" y="9994"/>
                  </a:cubicBezTo>
                  <a:cubicBezTo>
                    <a:pt x="1145" y="9957"/>
                    <a:pt x="1133" y="9902"/>
                    <a:pt x="1153" y="9877"/>
                  </a:cubicBezTo>
                  <a:cubicBezTo>
                    <a:pt x="1172" y="9854"/>
                    <a:pt x="1187" y="9875"/>
                    <a:pt x="1209" y="9873"/>
                  </a:cubicBezTo>
                  <a:cubicBezTo>
                    <a:pt x="1225" y="9872"/>
                    <a:pt x="1232" y="9843"/>
                    <a:pt x="1247" y="9843"/>
                  </a:cubicBezTo>
                  <a:cubicBezTo>
                    <a:pt x="1272" y="9843"/>
                    <a:pt x="1277" y="9902"/>
                    <a:pt x="1300" y="9915"/>
                  </a:cubicBezTo>
                  <a:cubicBezTo>
                    <a:pt x="1314" y="9923"/>
                    <a:pt x="1323" y="9915"/>
                    <a:pt x="1338" y="9915"/>
                  </a:cubicBezTo>
                  <a:lnTo>
                    <a:pt x="1388" y="9915"/>
                  </a:lnTo>
                  <a:cubicBezTo>
                    <a:pt x="1406" y="9915"/>
                    <a:pt x="1413" y="9947"/>
                    <a:pt x="1427" y="9973"/>
                  </a:cubicBezTo>
                  <a:cubicBezTo>
                    <a:pt x="1450" y="10017"/>
                    <a:pt x="1462" y="10053"/>
                    <a:pt x="1491" y="10082"/>
                  </a:cubicBezTo>
                  <a:cubicBezTo>
                    <a:pt x="1483" y="10051"/>
                    <a:pt x="1475" y="10035"/>
                    <a:pt x="1465" y="10007"/>
                  </a:cubicBezTo>
                  <a:cubicBezTo>
                    <a:pt x="1447" y="9958"/>
                    <a:pt x="1454" y="9896"/>
                    <a:pt x="1433" y="9852"/>
                  </a:cubicBezTo>
                  <a:cubicBezTo>
                    <a:pt x="1430" y="9822"/>
                    <a:pt x="1427" y="9801"/>
                    <a:pt x="1418" y="9780"/>
                  </a:cubicBezTo>
                  <a:cubicBezTo>
                    <a:pt x="1409" y="9758"/>
                    <a:pt x="1386" y="9769"/>
                    <a:pt x="1386" y="9738"/>
                  </a:cubicBezTo>
                  <a:cubicBezTo>
                    <a:pt x="1386" y="9683"/>
                    <a:pt x="1409" y="9660"/>
                    <a:pt x="1433" y="9634"/>
                  </a:cubicBezTo>
                  <a:cubicBezTo>
                    <a:pt x="1448" y="9617"/>
                    <a:pt x="1469" y="9612"/>
                    <a:pt x="1469" y="9575"/>
                  </a:cubicBezTo>
                  <a:cubicBezTo>
                    <a:pt x="1469" y="9568"/>
                    <a:pt x="1467" y="9563"/>
                    <a:pt x="1466" y="9559"/>
                  </a:cubicBezTo>
                  <a:lnTo>
                    <a:pt x="1466" y="9559"/>
                  </a:lnTo>
                  <a:cubicBezTo>
                    <a:pt x="1466" y="9559"/>
                    <a:pt x="1466" y="9559"/>
                    <a:pt x="1466" y="9559"/>
                  </a:cubicBezTo>
                  <a:close/>
                  <a:moveTo>
                    <a:pt x="19558" y="12216"/>
                  </a:moveTo>
                  <a:cubicBezTo>
                    <a:pt x="19589" y="12226"/>
                    <a:pt x="19601" y="12268"/>
                    <a:pt x="19620" y="12316"/>
                  </a:cubicBezTo>
                  <a:cubicBezTo>
                    <a:pt x="19643" y="12372"/>
                    <a:pt x="19667" y="12386"/>
                    <a:pt x="19701" y="12404"/>
                  </a:cubicBezTo>
                  <a:lnTo>
                    <a:pt x="19595" y="12404"/>
                  </a:lnTo>
                  <a:cubicBezTo>
                    <a:pt x="19569" y="12404"/>
                    <a:pt x="19563" y="12463"/>
                    <a:pt x="19540" y="12484"/>
                  </a:cubicBezTo>
                  <a:cubicBezTo>
                    <a:pt x="19518" y="12504"/>
                    <a:pt x="19493" y="12518"/>
                    <a:pt x="19493" y="12569"/>
                  </a:cubicBezTo>
                  <a:lnTo>
                    <a:pt x="19493" y="12675"/>
                  </a:lnTo>
                  <a:cubicBezTo>
                    <a:pt x="19493" y="12817"/>
                    <a:pt x="19536" y="12879"/>
                    <a:pt x="19554" y="13016"/>
                  </a:cubicBezTo>
                  <a:cubicBezTo>
                    <a:pt x="19563" y="13089"/>
                    <a:pt x="19580" y="13122"/>
                    <a:pt x="19600" y="13188"/>
                  </a:cubicBezTo>
                  <a:cubicBezTo>
                    <a:pt x="19620" y="13254"/>
                    <a:pt x="19625" y="13302"/>
                    <a:pt x="19654" y="13347"/>
                  </a:cubicBezTo>
                  <a:cubicBezTo>
                    <a:pt x="19672" y="13374"/>
                    <a:pt x="19684" y="13386"/>
                    <a:pt x="19703" y="13410"/>
                  </a:cubicBezTo>
                  <a:cubicBezTo>
                    <a:pt x="19744" y="13463"/>
                    <a:pt x="19758" y="13531"/>
                    <a:pt x="19803" y="13569"/>
                  </a:cubicBezTo>
                  <a:cubicBezTo>
                    <a:pt x="19845" y="13603"/>
                    <a:pt x="19871" y="13609"/>
                    <a:pt x="19910" y="13657"/>
                  </a:cubicBezTo>
                  <a:cubicBezTo>
                    <a:pt x="19932" y="13684"/>
                    <a:pt x="19943" y="13724"/>
                    <a:pt x="19968" y="13724"/>
                  </a:cubicBezTo>
                  <a:cubicBezTo>
                    <a:pt x="19997" y="13724"/>
                    <a:pt x="20013" y="13690"/>
                    <a:pt x="20029" y="13640"/>
                  </a:cubicBezTo>
                  <a:cubicBezTo>
                    <a:pt x="20063" y="13676"/>
                    <a:pt x="20066" y="13741"/>
                    <a:pt x="20089" y="13804"/>
                  </a:cubicBezTo>
                  <a:cubicBezTo>
                    <a:pt x="20111" y="13865"/>
                    <a:pt x="20131" y="13903"/>
                    <a:pt x="20131" y="13980"/>
                  </a:cubicBezTo>
                  <a:cubicBezTo>
                    <a:pt x="20131" y="13990"/>
                    <a:pt x="20127" y="13997"/>
                    <a:pt x="20125" y="14005"/>
                  </a:cubicBezTo>
                  <a:cubicBezTo>
                    <a:pt x="20092" y="13942"/>
                    <a:pt x="20073" y="13903"/>
                    <a:pt x="20039" y="13842"/>
                  </a:cubicBezTo>
                  <a:cubicBezTo>
                    <a:pt x="20027" y="13821"/>
                    <a:pt x="20024" y="13787"/>
                    <a:pt x="20008" y="13787"/>
                  </a:cubicBezTo>
                  <a:cubicBezTo>
                    <a:pt x="19992" y="13787"/>
                    <a:pt x="19991" y="13830"/>
                    <a:pt x="19976" y="13842"/>
                  </a:cubicBezTo>
                  <a:cubicBezTo>
                    <a:pt x="19948" y="13864"/>
                    <a:pt x="19930" y="13871"/>
                    <a:pt x="19900" y="13871"/>
                  </a:cubicBezTo>
                  <a:lnTo>
                    <a:pt x="19900" y="13941"/>
                  </a:lnTo>
                  <a:cubicBezTo>
                    <a:pt x="19900" y="13997"/>
                    <a:pt x="19914" y="14025"/>
                    <a:pt x="19924" y="14076"/>
                  </a:cubicBezTo>
                  <a:cubicBezTo>
                    <a:pt x="19933" y="14125"/>
                    <a:pt x="19931" y="14159"/>
                    <a:pt x="19942" y="14206"/>
                  </a:cubicBezTo>
                  <a:cubicBezTo>
                    <a:pt x="19949" y="14234"/>
                    <a:pt x="19962" y="14246"/>
                    <a:pt x="19962" y="14277"/>
                  </a:cubicBezTo>
                  <a:cubicBezTo>
                    <a:pt x="19962" y="14285"/>
                    <a:pt x="19959" y="14288"/>
                    <a:pt x="19958" y="14294"/>
                  </a:cubicBezTo>
                  <a:cubicBezTo>
                    <a:pt x="19910" y="14269"/>
                    <a:pt x="19893" y="14204"/>
                    <a:pt x="19850" y="14152"/>
                  </a:cubicBezTo>
                  <a:cubicBezTo>
                    <a:pt x="19829" y="14126"/>
                    <a:pt x="19808" y="14122"/>
                    <a:pt x="19797" y="14076"/>
                  </a:cubicBezTo>
                  <a:cubicBezTo>
                    <a:pt x="19782" y="14012"/>
                    <a:pt x="19787" y="13965"/>
                    <a:pt x="19771" y="13904"/>
                  </a:cubicBezTo>
                  <a:cubicBezTo>
                    <a:pt x="19760" y="13859"/>
                    <a:pt x="19739" y="13844"/>
                    <a:pt x="19737" y="13791"/>
                  </a:cubicBezTo>
                  <a:cubicBezTo>
                    <a:pt x="19709" y="13694"/>
                    <a:pt x="19670" y="13688"/>
                    <a:pt x="19636" y="13599"/>
                  </a:cubicBezTo>
                  <a:cubicBezTo>
                    <a:pt x="19615" y="13541"/>
                    <a:pt x="19624" y="13484"/>
                    <a:pt x="19608" y="13418"/>
                  </a:cubicBezTo>
                  <a:cubicBezTo>
                    <a:pt x="19600" y="13382"/>
                    <a:pt x="19587" y="13367"/>
                    <a:pt x="19572" y="13343"/>
                  </a:cubicBezTo>
                  <a:cubicBezTo>
                    <a:pt x="19537" y="13287"/>
                    <a:pt x="19518" y="13254"/>
                    <a:pt x="19482" y="13200"/>
                  </a:cubicBezTo>
                  <a:cubicBezTo>
                    <a:pt x="19457" y="13165"/>
                    <a:pt x="19431" y="13182"/>
                    <a:pt x="19411" y="13138"/>
                  </a:cubicBezTo>
                  <a:cubicBezTo>
                    <a:pt x="19352" y="13005"/>
                    <a:pt x="19333" y="12907"/>
                    <a:pt x="19284" y="12756"/>
                  </a:cubicBezTo>
                  <a:cubicBezTo>
                    <a:pt x="19269" y="12707"/>
                    <a:pt x="19254" y="12689"/>
                    <a:pt x="19234" y="12647"/>
                  </a:cubicBezTo>
                  <a:cubicBezTo>
                    <a:pt x="19208" y="12594"/>
                    <a:pt x="19199" y="12558"/>
                    <a:pt x="19174" y="12504"/>
                  </a:cubicBezTo>
                  <a:cubicBezTo>
                    <a:pt x="19158" y="12471"/>
                    <a:pt x="19143" y="12464"/>
                    <a:pt x="19123" y="12442"/>
                  </a:cubicBezTo>
                  <a:cubicBezTo>
                    <a:pt x="19099" y="12414"/>
                    <a:pt x="19089" y="12384"/>
                    <a:pt x="19065" y="12354"/>
                  </a:cubicBezTo>
                  <a:cubicBezTo>
                    <a:pt x="19026" y="12303"/>
                    <a:pt x="19018" y="12241"/>
                    <a:pt x="18993" y="12161"/>
                  </a:cubicBezTo>
                  <a:cubicBezTo>
                    <a:pt x="18971" y="12095"/>
                    <a:pt x="18941" y="12090"/>
                    <a:pt x="18906" y="12060"/>
                  </a:cubicBezTo>
                  <a:cubicBezTo>
                    <a:pt x="18825" y="11991"/>
                    <a:pt x="18775" y="11987"/>
                    <a:pt x="18691" y="11935"/>
                  </a:cubicBezTo>
                  <a:cubicBezTo>
                    <a:pt x="18637" y="11901"/>
                    <a:pt x="18609" y="11843"/>
                    <a:pt x="18582" y="11742"/>
                  </a:cubicBezTo>
                  <a:cubicBezTo>
                    <a:pt x="18566" y="11679"/>
                    <a:pt x="18547" y="11651"/>
                    <a:pt x="18536" y="11582"/>
                  </a:cubicBezTo>
                  <a:cubicBezTo>
                    <a:pt x="18528" y="11533"/>
                    <a:pt x="18510" y="11521"/>
                    <a:pt x="18490" y="11490"/>
                  </a:cubicBezTo>
                  <a:cubicBezTo>
                    <a:pt x="18452" y="11433"/>
                    <a:pt x="18444" y="11371"/>
                    <a:pt x="18413" y="11298"/>
                  </a:cubicBezTo>
                  <a:cubicBezTo>
                    <a:pt x="18398" y="11261"/>
                    <a:pt x="18375" y="11249"/>
                    <a:pt x="18375" y="11201"/>
                  </a:cubicBezTo>
                  <a:cubicBezTo>
                    <a:pt x="18375" y="11181"/>
                    <a:pt x="18381" y="11172"/>
                    <a:pt x="18381" y="11152"/>
                  </a:cubicBezTo>
                  <a:cubicBezTo>
                    <a:pt x="18381" y="11138"/>
                    <a:pt x="18379" y="11131"/>
                    <a:pt x="18379" y="11117"/>
                  </a:cubicBezTo>
                  <a:lnTo>
                    <a:pt x="18396" y="11117"/>
                  </a:lnTo>
                  <a:cubicBezTo>
                    <a:pt x="18408" y="11117"/>
                    <a:pt x="18413" y="11138"/>
                    <a:pt x="18424" y="11138"/>
                  </a:cubicBezTo>
                  <a:cubicBezTo>
                    <a:pt x="18427" y="11138"/>
                    <a:pt x="18430" y="11134"/>
                    <a:pt x="18433" y="11134"/>
                  </a:cubicBezTo>
                  <a:lnTo>
                    <a:pt x="18433" y="11050"/>
                  </a:lnTo>
                  <a:cubicBezTo>
                    <a:pt x="18420" y="11023"/>
                    <a:pt x="18406" y="11023"/>
                    <a:pt x="18389" y="11008"/>
                  </a:cubicBezTo>
                  <a:cubicBezTo>
                    <a:pt x="18391" y="10999"/>
                    <a:pt x="18393" y="10994"/>
                    <a:pt x="18393" y="10983"/>
                  </a:cubicBezTo>
                  <a:cubicBezTo>
                    <a:pt x="18393" y="10940"/>
                    <a:pt x="18394" y="10907"/>
                    <a:pt x="18381" y="10874"/>
                  </a:cubicBezTo>
                  <a:cubicBezTo>
                    <a:pt x="18375" y="10860"/>
                    <a:pt x="18365" y="10869"/>
                    <a:pt x="18357" y="10862"/>
                  </a:cubicBezTo>
                  <a:cubicBezTo>
                    <a:pt x="18332" y="10841"/>
                    <a:pt x="18317" y="10823"/>
                    <a:pt x="18290" y="10807"/>
                  </a:cubicBezTo>
                  <a:cubicBezTo>
                    <a:pt x="18278" y="10800"/>
                    <a:pt x="18268" y="10810"/>
                    <a:pt x="18258" y="10795"/>
                  </a:cubicBezTo>
                  <a:cubicBezTo>
                    <a:pt x="18280" y="10760"/>
                    <a:pt x="18299" y="10754"/>
                    <a:pt x="18319" y="10711"/>
                  </a:cubicBezTo>
                  <a:cubicBezTo>
                    <a:pt x="18332" y="10680"/>
                    <a:pt x="18330" y="10619"/>
                    <a:pt x="18351" y="10619"/>
                  </a:cubicBezTo>
                  <a:cubicBezTo>
                    <a:pt x="18358" y="10619"/>
                    <a:pt x="18362" y="10630"/>
                    <a:pt x="18369" y="10636"/>
                  </a:cubicBezTo>
                  <a:cubicBezTo>
                    <a:pt x="18385" y="10647"/>
                    <a:pt x="18390" y="10675"/>
                    <a:pt x="18403" y="10698"/>
                  </a:cubicBezTo>
                  <a:cubicBezTo>
                    <a:pt x="18414" y="10716"/>
                    <a:pt x="18424" y="10719"/>
                    <a:pt x="18435" y="10736"/>
                  </a:cubicBezTo>
                  <a:cubicBezTo>
                    <a:pt x="18451" y="10759"/>
                    <a:pt x="18441" y="10810"/>
                    <a:pt x="18457" y="10828"/>
                  </a:cubicBezTo>
                  <a:cubicBezTo>
                    <a:pt x="18480" y="10853"/>
                    <a:pt x="18499" y="10843"/>
                    <a:pt x="18522" y="10866"/>
                  </a:cubicBezTo>
                  <a:cubicBezTo>
                    <a:pt x="18566" y="10911"/>
                    <a:pt x="18585" y="10959"/>
                    <a:pt x="18622" y="11025"/>
                  </a:cubicBezTo>
                  <a:cubicBezTo>
                    <a:pt x="18645" y="11065"/>
                    <a:pt x="18662" y="11088"/>
                    <a:pt x="18673" y="11147"/>
                  </a:cubicBezTo>
                  <a:cubicBezTo>
                    <a:pt x="18689" y="11241"/>
                    <a:pt x="18711" y="11287"/>
                    <a:pt x="18747" y="11352"/>
                  </a:cubicBezTo>
                  <a:cubicBezTo>
                    <a:pt x="18772" y="11396"/>
                    <a:pt x="18783" y="11429"/>
                    <a:pt x="18807" y="11474"/>
                  </a:cubicBezTo>
                  <a:cubicBezTo>
                    <a:pt x="18835" y="11523"/>
                    <a:pt x="18873" y="11498"/>
                    <a:pt x="18890" y="11566"/>
                  </a:cubicBezTo>
                  <a:cubicBezTo>
                    <a:pt x="18899" y="11603"/>
                    <a:pt x="18905" y="11630"/>
                    <a:pt x="18920" y="11658"/>
                  </a:cubicBezTo>
                  <a:cubicBezTo>
                    <a:pt x="18930" y="11677"/>
                    <a:pt x="18934" y="11704"/>
                    <a:pt x="18948" y="11704"/>
                  </a:cubicBezTo>
                  <a:cubicBezTo>
                    <a:pt x="18961" y="11704"/>
                    <a:pt x="18960" y="11658"/>
                    <a:pt x="18972" y="11658"/>
                  </a:cubicBezTo>
                  <a:cubicBezTo>
                    <a:pt x="18984" y="11658"/>
                    <a:pt x="18988" y="11679"/>
                    <a:pt x="18999" y="11687"/>
                  </a:cubicBezTo>
                  <a:cubicBezTo>
                    <a:pt x="19030" y="11714"/>
                    <a:pt x="19049" y="11726"/>
                    <a:pt x="19079" y="11759"/>
                  </a:cubicBezTo>
                  <a:cubicBezTo>
                    <a:pt x="19151" y="11837"/>
                    <a:pt x="19190" y="11877"/>
                    <a:pt x="19262" y="11956"/>
                  </a:cubicBezTo>
                  <a:cubicBezTo>
                    <a:pt x="19311" y="12009"/>
                    <a:pt x="19340" y="12038"/>
                    <a:pt x="19393" y="12073"/>
                  </a:cubicBezTo>
                  <a:cubicBezTo>
                    <a:pt x="19410" y="12084"/>
                    <a:pt x="19421" y="12079"/>
                    <a:pt x="19437" y="12094"/>
                  </a:cubicBezTo>
                  <a:cubicBezTo>
                    <a:pt x="19482" y="12136"/>
                    <a:pt x="19509" y="12207"/>
                    <a:pt x="19558" y="12216"/>
                  </a:cubicBezTo>
                  <a:cubicBezTo>
                    <a:pt x="19558" y="12216"/>
                    <a:pt x="19558" y="12216"/>
                    <a:pt x="19558" y="12216"/>
                  </a:cubicBezTo>
                  <a:close/>
                  <a:moveTo>
                    <a:pt x="21087" y="13012"/>
                  </a:moveTo>
                  <a:cubicBezTo>
                    <a:pt x="21087" y="12974"/>
                    <a:pt x="21081" y="12928"/>
                    <a:pt x="21063" y="12928"/>
                  </a:cubicBezTo>
                  <a:cubicBezTo>
                    <a:pt x="21035" y="12928"/>
                    <a:pt x="21039" y="13012"/>
                    <a:pt x="21039" y="13071"/>
                  </a:cubicBezTo>
                  <a:cubicBezTo>
                    <a:pt x="21039" y="13117"/>
                    <a:pt x="21043" y="13154"/>
                    <a:pt x="21029" y="13188"/>
                  </a:cubicBezTo>
                  <a:cubicBezTo>
                    <a:pt x="21017" y="13215"/>
                    <a:pt x="20984" y="13183"/>
                    <a:pt x="20984" y="13221"/>
                  </a:cubicBezTo>
                  <a:cubicBezTo>
                    <a:pt x="20984" y="13248"/>
                    <a:pt x="20994" y="13261"/>
                    <a:pt x="20994" y="13288"/>
                  </a:cubicBezTo>
                  <a:cubicBezTo>
                    <a:pt x="20994" y="13353"/>
                    <a:pt x="20966" y="13379"/>
                    <a:pt x="20966" y="13444"/>
                  </a:cubicBezTo>
                  <a:cubicBezTo>
                    <a:pt x="20966" y="13471"/>
                    <a:pt x="20971" y="13485"/>
                    <a:pt x="20976" y="13510"/>
                  </a:cubicBezTo>
                  <a:lnTo>
                    <a:pt x="20968" y="13578"/>
                  </a:lnTo>
                  <a:lnTo>
                    <a:pt x="20968" y="13666"/>
                  </a:lnTo>
                  <a:cubicBezTo>
                    <a:pt x="20968" y="13695"/>
                    <a:pt x="20978" y="13706"/>
                    <a:pt x="20982" y="13733"/>
                  </a:cubicBezTo>
                  <a:cubicBezTo>
                    <a:pt x="20987" y="13767"/>
                    <a:pt x="20987" y="13816"/>
                    <a:pt x="21004" y="13816"/>
                  </a:cubicBezTo>
                  <a:cubicBezTo>
                    <a:pt x="21018" y="13816"/>
                    <a:pt x="21015" y="13778"/>
                    <a:pt x="21017" y="13750"/>
                  </a:cubicBezTo>
                  <a:cubicBezTo>
                    <a:pt x="21019" y="13706"/>
                    <a:pt x="21019" y="13683"/>
                    <a:pt x="21021" y="13640"/>
                  </a:cubicBezTo>
                  <a:cubicBezTo>
                    <a:pt x="21023" y="13579"/>
                    <a:pt x="21029" y="13543"/>
                    <a:pt x="21043" y="13489"/>
                  </a:cubicBezTo>
                  <a:cubicBezTo>
                    <a:pt x="21071" y="13383"/>
                    <a:pt x="21077" y="13304"/>
                    <a:pt x="21077" y="13182"/>
                  </a:cubicBezTo>
                  <a:cubicBezTo>
                    <a:pt x="21077" y="13114"/>
                    <a:pt x="21087" y="13079"/>
                    <a:pt x="21087" y="13012"/>
                  </a:cubicBezTo>
                  <a:cubicBezTo>
                    <a:pt x="21087" y="13012"/>
                    <a:pt x="21087" y="13012"/>
                    <a:pt x="21087" y="13012"/>
                  </a:cubicBezTo>
                  <a:close/>
                  <a:moveTo>
                    <a:pt x="21143" y="12734"/>
                  </a:moveTo>
                  <a:lnTo>
                    <a:pt x="21143" y="12777"/>
                  </a:lnTo>
                  <a:cubicBezTo>
                    <a:pt x="21147" y="12777"/>
                    <a:pt x="21148" y="12786"/>
                    <a:pt x="21151" y="12786"/>
                  </a:cubicBezTo>
                  <a:cubicBezTo>
                    <a:pt x="21165" y="12786"/>
                    <a:pt x="21167" y="12750"/>
                    <a:pt x="21171" y="12723"/>
                  </a:cubicBezTo>
                  <a:cubicBezTo>
                    <a:pt x="21179" y="12679"/>
                    <a:pt x="21179" y="12649"/>
                    <a:pt x="21189" y="12609"/>
                  </a:cubicBezTo>
                  <a:cubicBezTo>
                    <a:pt x="21205" y="12553"/>
                    <a:pt x="21210" y="12511"/>
                    <a:pt x="21210" y="12445"/>
                  </a:cubicBezTo>
                  <a:cubicBezTo>
                    <a:pt x="21210" y="12424"/>
                    <a:pt x="21211" y="12412"/>
                    <a:pt x="21210" y="12392"/>
                  </a:cubicBezTo>
                  <a:cubicBezTo>
                    <a:pt x="21186" y="12411"/>
                    <a:pt x="21194" y="12473"/>
                    <a:pt x="21175" y="12509"/>
                  </a:cubicBezTo>
                  <a:cubicBezTo>
                    <a:pt x="21167" y="12524"/>
                    <a:pt x="21154" y="12517"/>
                    <a:pt x="21149" y="12538"/>
                  </a:cubicBezTo>
                  <a:cubicBezTo>
                    <a:pt x="21140" y="12582"/>
                    <a:pt x="21149" y="12615"/>
                    <a:pt x="21149" y="12664"/>
                  </a:cubicBezTo>
                  <a:cubicBezTo>
                    <a:pt x="21150" y="12692"/>
                    <a:pt x="21143" y="12706"/>
                    <a:pt x="21143" y="12734"/>
                  </a:cubicBezTo>
                  <a:cubicBezTo>
                    <a:pt x="21143" y="12734"/>
                    <a:pt x="21143" y="12734"/>
                    <a:pt x="21143" y="12734"/>
                  </a:cubicBezTo>
                  <a:close/>
                  <a:moveTo>
                    <a:pt x="21240" y="11792"/>
                  </a:moveTo>
                  <a:cubicBezTo>
                    <a:pt x="21240" y="11739"/>
                    <a:pt x="21242" y="11707"/>
                    <a:pt x="21242" y="11654"/>
                  </a:cubicBezTo>
                  <a:cubicBezTo>
                    <a:pt x="21239" y="11642"/>
                    <a:pt x="21236" y="11634"/>
                    <a:pt x="21232" y="11624"/>
                  </a:cubicBezTo>
                  <a:cubicBezTo>
                    <a:pt x="21217" y="11647"/>
                    <a:pt x="21220" y="11680"/>
                    <a:pt x="21216" y="11717"/>
                  </a:cubicBezTo>
                  <a:cubicBezTo>
                    <a:pt x="21214" y="11729"/>
                    <a:pt x="21208" y="11736"/>
                    <a:pt x="21208" y="11749"/>
                  </a:cubicBezTo>
                  <a:lnTo>
                    <a:pt x="21208" y="11852"/>
                  </a:lnTo>
                  <a:cubicBezTo>
                    <a:pt x="21208" y="11876"/>
                    <a:pt x="21210" y="11905"/>
                    <a:pt x="21222" y="11905"/>
                  </a:cubicBezTo>
                  <a:cubicBezTo>
                    <a:pt x="21242" y="11905"/>
                    <a:pt x="21240" y="11835"/>
                    <a:pt x="21240" y="11792"/>
                  </a:cubicBezTo>
                  <a:cubicBezTo>
                    <a:pt x="21240" y="11792"/>
                    <a:pt x="21240" y="11792"/>
                    <a:pt x="21240" y="11792"/>
                  </a:cubicBezTo>
                  <a:close/>
                  <a:moveTo>
                    <a:pt x="21141" y="10287"/>
                  </a:moveTo>
                  <a:cubicBezTo>
                    <a:pt x="21135" y="10228"/>
                    <a:pt x="21135" y="10149"/>
                    <a:pt x="21105" y="10149"/>
                  </a:cubicBezTo>
                  <a:cubicBezTo>
                    <a:pt x="21089" y="10149"/>
                    <a:pt x="21067" y="10146"/>
                    <a:pt x="21067" y="10179"/>
                  </a:cubicBezTo>
                  <a:cubicBezTo>
                    <a:pt x="21067" y="10210"/>
                    <a:pt x="21082" y="10218"/>
                    <a:pt x="21089" y="10246"/>
                  </a:cubicBezTo>
                  <a:cubicBezTo>
                    <a:pt x="21105" y="10306"/>
                    <a:pt x="21112" y="10344"/>
                    <a:pt x="21135" y="10392"/>
                  </a:cubicBezTo>
                  <a:lnTo>
                    <a:pt x="21139" y="10359"/>
                  </a:lnTo>
                  <a:lnTo>
                    <a:pt x="21141" y="10287"/>
                  </a:lnTo>
                  <a:cubicBezTo>
                    <a:pt x="21141" y="10287"/>
                    <a:pt x="21141" y="10287"/>
                    <a:pt x="21141" y="10287"/>
                  </a:cubicBezTo>
                  <a:close/>
                  <a:moveTo>
                    <a:pt x="21044" y="9491"/>
                  </a:moveTo>
                  <a:lnTo>
                    <a:pt x="20996" y="9491"/>
                  </a:lnTo>
                  <a:cubicBezTo>
                    <a:pt x="20997" y="9515"/>
                    <a:pt x="20996" y="9527"/>
                    <a:pt x="20996" y="9550"/>
                  </a:cubicBezTo>
                  <a:cubicBezTo>
                    <a:pt x="20996" y="9613"/>
                    <a:pt x="21025" y="9638"/>
                    <a:pt x="21025" y="9701"/>
                  </a:cubicBezTo>
                  <a:cubicBezTo>
                    <a:pt x="21025" y="9759"/>
                    <a:pt x="21017" y="9793"/>
                    <a:pt x="21017" y="9852"/>
                  </a:cubicBezTo>
                  <a:cubicBezTo>
                    <a:pt x="21017" y="9872"/>
                    <a:pt x="21024" y="9881"/>
                    <a:pt x="21031" y="9894"/>
                  </a:cubicBezTo>
                  <a:cubicBezTo>
                    <a:pt x="21044" y="9919"/>
                    <a:pt x="21045" y="9947"/>
                    <a:pt x="21059" y="9969"/>
                  </a:cubicBezTo>
                  <a:cubicBezTo>
                    <a:pt x="21067" y="9922"/>
                    <a:pt x="21065" y="9892"/>
                    <a:pt x="21065" y="9842"/>
                  </a:cubicBezTo>
                  <a:cubicBezTo>
                    <a:pt x="21065" y="9806"/>
                    <a:pt x="21067" y="9787"/>
                    <a:pt x="21065" y="9751"/>
                  </a:cubicBezTo>
                  <a:cubicBezTo>
                    <a:pt x="21063" y="9723"/>
                    <a:pt x="21056" y="9708"/>
                    <a:pt x="21055" y="9680"/>
                  </a:cubicBezTo>
                  <a:cubicBezTo>
                    <a:pt x="21052" y="9606"/>
                    <a:pt x="21080" y="9491"/>
                    <a:pt x="21044" y="9491"/>
                  </a:cubicBezTo>
                  <a:cubicBezTo>
                    <a:pt x="21044" y="9491"/>
                    <a:pt x="21044" y="9491"/>
                    <a:pt x="21044" y="9491"/>
                  </a:cubicBezTo>
                  <a:close/>
                  <a:moveTo>
                    <a:pt x="17266" y="11084"/>
                  </a:moveTo>
                  <a:cubicBezTo>
                    <a:pt x="17266" y="11172"/>
                    <a:pt x="17274" y="11224"/>
                    <a:pt x="17266" y="11310"/>
                  </a:cubicBezTo>
                  <a:cubicBezTo>
                    <a:pt x="17282" y="11298"/>
                    <a:pt x="17283" y="11247"/>
                    <a:pt x="17301" y="11247"/>
                  </a:cubicBezTo>
                  <a:cubicBezTo>
                    <a:pt x="17327" y="11247"/>
                    <a:pt x="17338" y="11298"/>
                    <a:pt x="17364" y="11298"/>
                  </a:cubicBezTo>
                  <a:cubicBezTo>
                    <a:pt x="17374" y="11298"/>
                    <a:pt x="17380" y="11296"/>
                    <a:pt x="17389" y="11293"/>
                  </a:cubicBezTo>
                  <a:cubicBezTo>
                    <a:pt x="17390" y="11278"/>
                    <a:pt x="17391" y="11268"/>
                    <a:pt x="17391" y="11252"/>
                  </a:cubicBezTo>
                  <a:cubicBezTo>
                    <a:pt x="17391" y="11230"/>
                    <a:pt x="17385" y="11214"/>
                    <a:pt x="17377" y="11201"/>
                  </a:cubicBezTo>
                  <a:lnTo>
                    <a:pt x="17377" y="11084"/>
                  </a:lnTo>
                  <a:lnTo>
                    <a:pt x="17266" y="11084"/>
                  </a:lnTo>
                  <a:cubicBezTo>
                    <a:pt x="17266" y="11084"/>
                    <a:pt x="17266" y="11084"/>
                    <a:pt x="17266" y="11084"/>
                  </a:cubicBezTo>
                  <a:close/>
                  <a:moveTo>
                    <a:pt x="21564" y="5883"/>
                  </a:moveTo>
                  <a:cubicBezTo>
                    <a:pt x="21531" y="5883"/>
                    <a:pt x="21514" y="5913"/>
                    <a:pt x="21481" y="5913"/>
                  </a:cubicBezTo>
                  <a:cubicBezTo>
                    <a:pt x="21481" y="5919"/>
                    <a:pt x="21477" y="5922"/>
                    <a:pt x="21477" y="5929"/>
                  </a:cubicBezTo>
                  <a:cubicBezTo>
                    <a:pt x="21477" y="5978"/>
                    <a:pt x="21503" y="6005"/>
                    <a:pt x="21527" y="6005"/>
                  </a:cubicBezTo>
                  <a:cubicBezTo>
                    <a:pt x="21560" y="6005"/>
                    <a:pt x="21587" y="5974"/>
                    <a:pt x="21600" y="5908"/>
                  </a:cubicBezTo>
                  <a:cubicBezTo>
                    <a:pt x="21586" y="5895"/>
                    <a:pt x="21578" y="5883"/>
                    <a:pt x="21564" y="5883"/>
                  </a:cubicBezTo>
                  <a:cubicBezTo>
                    <a:pt x="21564" y="5883"/>
                    <a:pt x="21564" y="5883"/>
                    <a:pt x="21564" y="5883"/>
                  </a:cubicBezTo>
                  <a:close/>
                  <a:moveTo>
                    <a:pt x="21253" y="6159"/>
                  </a:moveTo>
                  <a:cubicBezTo>
                    <a:pt x="21228" y="6159"/>
                    <a:pt x="21215" y="6134"/>
                    <a:pt x="21189" y="6134"/>
                  </a:cubicBezTo>
                  <a:cubicBezTo>
                    <a:pt x="21178" y="6134"/>
                    <a:pt x="21173" y="6163"/>
                    <a:pt x="21173" y="6187"/>
                  </a:cubicBezTo>
                  <a:cubicBezTo>
                    <a:pt x="21173" y="6212"/>
                    <a:pt x="21179" y="6231"/>
                    <a:pt x="21189" y="6243"/>
                  </a:cubicBezTo>
                  <a:lnTo>
                    <a:pt x="21226" y="6227"/>
                  </a:lnTo>
                  <a:cubicBezTo>
                    <a:pt x="21248" y="6238"/>
                    <a:pt x="21258" y="6264"/>
                    <a:pt x="21280" y="6264"/>
                  </a:cubicBezTo>
                  <a:cubicBezTo>
                    <a:pt x="21323" y="6264"/>
                    <a:pt x="21346" y="6222"/>
                    <a:pt x="21389" y="6222"/>
                  </a:cubicBezTo>
                  <a:cubicBezTo>
                    <a:pt x="21389" y="6211"/>
                    <a:pt x="21391" y="6206"/>
                    <a:pt x="21391" y="6194"/>
                  </a:cubicBezTo>
                  <a:cubicBezTo>
                    <a:pt x="21391" y="6136"/>
                    <a:pt x="21354" y="6134"/>
                    <a:pt x="21326" y="6134"/>
                  </a:cubicBezTo>
                  <a:cubicBezTo>
                    <a:pt x="21286" y="6134"/>
                    <a:pt x="21296" y="6159"/>
                    <a:pt x="21253" y="6159"/>
                  </a:cubicBezTo>
                  <a:cubicBezTo>
                    <a:pt x="21253" y="6159"/>
                    <a:pt x="21253" y="6159"/>
                    <a:pt x="21253" y="6159"/>
                  </a:cubicBezTo>
                  <a:close/>
                  <a:moveTo>
                    <a:pt x="19850" y="5405"/>
                  </a:moveTo>
                  <a:cubicBezTo>
                    <a:pt x="19829" y="5376"/>
                    <a:pt x="19826" y="5317"/>
                    <a:pt x="19801" y="5317"/>
                  </a:cubicBezTo>
                  <a:lnTo>
                    <a:pt x="19784" y="5317"/>
                  </a:lnTo>
                  <a:lnTo>
                    <a:pt x="19784" y="5439"/>
                  </a:lnTo>
                  <a:cubicBezTo>
                    <a:pt x="19768" y="5461"/>
                    <a:pt x="19755" y="5481"/>
                    <a:pt x="19755" y="5521"/>
                  </a:cubicBezTo>
                  <a:cubicBezTo>
                    <a:pt x="19755" y="5561"/>
                    <a:pt x="19768" y="5580"/>
                    <a:pt x="19773" y="5619"/>
                  </a:cubicBezTo>
                  <a:cubicBezTo>
                    <a:pt x="19783" y="5687"/>
                    <a:pt x="19784" y="5734"/>
                    <a:pt x="19803" y="5795"/>
                  </a:cubicBezTo>
                  <a:cubicBezTo>
                    <a:pt x="19828" y="5774"/>
                    <a:pt x="19815" y="5710"/>
                    <a:pt x="19821" y="5657"/>
                  </a:cubicBezTo>
                  <a:cubicBezTo>
                    <a:pt x="19824" y="5635"/>
                    <a:pt x="19832" y="5625"/>
                    <a:pt x="19834" y="5602"/>
                  </a:cubicBezTo>
                  <a:cubicBezTo>
                    <a:pt x="19839" y="5525"/>
                    <a:pt x="19843" y="5483"/>
                    <a:pt x="19850" y="5405"/>
                  </a:cubicBezTo>
                  <a:cubicBezTo>
                    <a:pt x="19850" y="5405"/>
                    <a:pt x="19850" y="5405"/>
                    <a:pt x="19850" y="5405"/>
                  </a:cubicBezTo>
                  <a:close/>
                  <a:moveTo>
                    <a:pt x="20559" y="326"/>
                  </a:moveTo>
                  <a:lnTo>
                    <a:pt x="20520" y="326"/>
                  </a:lnTo>
                  <a:cubicBezTo>
                    <a:pt x="20495" y="326"/>
                    <a:pt x="20481" y="347"/>
                    <a:pt x="20457" y="360"/>
                  </a:cubicBezTo>
                  <a:lnTo>
                    <a:pt x="20455" y="376"/>
                  </a:lnTo>
                  <a:cubicBezTo>
                    <a:pt x="20465" y="397"/>
                    <a:pt x="20475" y="397"/>
                    <a:pt x="20487" y="410"/>
                  </a:cubicBezTo>
                  <a:lnTo>
                    <a:pt x="20487" y="464"/>
                  </a:lnTo>
                  <a:cubicBezTo>
                    <a:pt x="20462" y="464"/>
                    <a:pt x="20449" y="504"/>
                    <a:pt x="20439" y="552"/>
                  </a:cubicBezTo>
                  <a:lnTo>
                    <a:pt x="20439" y="578"/>
                  </a:lnTo>
                  <a:cubicBezTo>
                    <a:pt x="20454" y="582"/>
                    <a:pt x="20462" y="579"/>
                    <a:pt x="20476" y="577"/>
                  </a:cubicBezTo>
                  <a:lnTo>
                    <a:pt x="20507" y="590"/>
                  </a:lnTo>
                  <a:lnTo>
                    <a:pt x="20561" y="590"/>
                  </a:lnTo>
                  <a:cubicBezTo>
                    <a:pt x="20569" y="590"/>
                    <a:pt x="20574" y="598"/>
                    <a:pt x="20582" y="598"/>
                  </a:cubicBezTo>
                  <a:cubicBezTo>
                    <a:pt x="20596" y="598"/>
                    <a:pt x="20598" y="559"/>
                    <a:pt x="20598" y="530"/>
                  </a:cubicBezTo>
                  <a:lnTo>
                    <a:pt x="20598" y="444"/>
                  </a:lnTo>
                  <a:cubicBezTo>
                    <a:pt x="20598" y="405"/>
                    <a:pt x="20618" y="399"/>
                    <a:pt x="20634" y="380"/>
                  </a:cubicBezTo>
                  <a:cubicBezTo>
                    <a:pt x="20648" y="365"/>
                    <a:pt x="20657" y="350"/>
                    <a:pt x="20668" y="326"/>
                  </a:cubicBezTo>
                  <a:cubicBezTo>
                    <a:pt x="20688" y="286"/>
                    <a:pt x="20699" y="242"/>
                    <a:pt x="20727" y="242"/>
                  </a:cubicBezTo>
                  <a:cubicBezTo>
                    <a:pt x="20739" y="242"/>
                    <a:pt x="20746" y="259"/>
                    <a:pt x="20759" y="259"/>
                  </a:cubicBezTo>
                  <a:cubicBezTo>
                    <a:pt x="20775" y="259"/>
                    <a:pt x="20791" y="241"/>
                    <a:pt x="20791" y="208"/>
                  </a:cubicBezTo>
                  <a:cubicBezTo>
                    <a:pt x="20791" y="183"/>
                    <a:pt x="20779" y="173"/>
                    <a:pt x="20779" y="148"/>
                  </a:cubicBezTo>
                  <a:cubicBezTo>
                    <a:pt x="20779" y="107"/>
                    <a:pt x="20805" y="98"/>
                    <a:pt x="20805" y="57"/>
                  </a:cubicBezTo>
                  <a:cubicBezTo>
                    <a:pt x="20805" y="11"/>
                    <a:pt x="20768" y="-18"/>
                    <a:pt x="20751" y="12"/>
                  </a:cubicBezTo>
                  <a:cubicBezTo>
                    <a:pt x="20740" y="29"/>
                    <a:pt x="20746" y="60"/>
                    <a:pt x="20739" y="83"/>
                  </a:cubicBezTo>
                  <a:cubicBezTo>
                    <a:pt x="20726" y="119"/>
                    <a:pt x="20709" y="118"/>
                    <a:pt x="20691" y="141"/>
                  </a:cubicBezTo>
                  <a:cubicBezTo>
                    <a:pt x="20677" y="158"/>
                    <a:pt x="20667" y="161"/>
                    <a:pt x="20654" y="179"/>
                  </a:cubicBezTo>
                  <a:cubicBezTo>
                    <a:pt x="20638" y="202"/>
                    <a:pt x="20641" y="241"/>
                    <a:pt x="20626" y="267"/>
                  </a:cubicBezTo>
                  <a:cubicBezTo>
                    <a:pt x="20616" y="285"/>
                    <a:pt x="20606" y="282"/>
                    <a:pt x="20594" y="292"/>
                  </a:cubicBezTo>
                  <a:cubicBezTo>
                    <a:pt x="20580" y="304"/>
                    <a:pt x="20574" y="326"/>
                    <a:pt x="20559" y="326"/>
                  </a:cubicBezTo>
                  <a:cubicBezTo>
                    <a:pt x="20559" y="326"/>
                    <a:pt x="20559" y="326"/>
                    <a:pt x="20559" y="326"/>
                  </a:cubicBezTo>
                  <a:close/>
                  <a:moveTo>
                    <a:pt x="17214" y="591"/>
                  </a:moveTo>
                  <a:cubicBezTo>
                    <a:pt x="17182" y="591"/>
                    <a:pt x="17165" y="590"/>
                    <a:pt x="17134" y="590"/>
                  </a:cubicBezTo>
                  <a:cubicBezTo>
                    <a:pt x="17120" y="590"/>
                    <a:pt x="17114" y="569"/>
                    <a:pt x="17101" y="569"/>
                  </a:cubicBezTo>
                  <a:lnTo>
                    <a:pt x="17083" y="569"/>
                  </a:lnTo>
                  <a:cubicBezTo>
                    <a:pt x="17083" y="632"/>
                    <a:pt x="17059" y="658"/>
                    <a:pt x="17033" y="690"/>
                  </a:cubicBezTo>
                  <a:cubicBezTo>
                    <a:pt x="17011" y="718"/>
                    <a:pt x="17005" y="756"/>
                    <a:pt x="16999" y="808"/>
                  </a:cubicBezTo>
                  <a:cubicBezTo>
                    <a:pt x="16992" y="868"/>
                    <a:pt x="16987" y="903"/>
                    <a:pt x="16987" y="965"/>
                  </a:cubicBezTo>
                  <a:cubicBezTo>
                    <a:pt x="16987" y="994"/>
                    <a:pt x="16992" y="1011"/>
                    <a:pt x="16997" y="1038"/>
                  </a:cubicBezTo>
                  <a:cubicBezTo>
                    <a:pt x="17002" y="1072"/>
                    <a:pt x="17000" y="1099"/>
                    <a:pt x="17013" y="1122"/>
                  </a:cubicBezTo>
                  <a:cubicBezTo>
                    <a:pt x="17032" y="1158"/>
                    <a:pt x="17053" y="1143"/>
                    <a:pt x="17074" y="1172"/>
                  </a:cubicBezTo>
                  <a:cubicBezTo>
                    <a:pt x="17076" y="1153"/>
                    <a:pt x="17074" y="1142"/>
                    <a:pt x="17074" y="1122"/>
                  </a:cubicBezTo>
                  <a:cubicBezTo>
                    <a:pt x="17074" y="1064"/>
                    <a:pt x="17106" y="1056"/>
                    <a:pt x="17123" y="1013"/>
                  </a:cubicBezTo>
                  <a:cubicBezTo>
                    <a:pt x="17140" y="975"/>
                    <a:pt x="17138" y="908"/>
                    <a:pt x="17162" y="908"/>
                  </a:cubicBezTo>
                  <a:lnTo>
                    <a:pt x="17201" y="908"/>
                  </a:lnTo>
                  <a:cubicBezTo>
                    <a:pt x="17227" y="908"/>
                    <a:pt x="17209" y="812"/>
                    <a:pt x="17230" y="783"/>
                  </a:cubicBezTo>
                  <a:cubicBezTo>
                    <a:pt x="17250" y="755"/>
                    <a:pt x="17270" y="732"/>
                    <a:pt x="17270" y="682"/>
                  </a:cubicBezTo>
                  <a:cubicBezTo>
                    <a:pt x="17270" y="660"/>
                    <a:pt x="17253" y="667"/>
                    <a:pt x="17246" y="653"/>
                  </a:cubicBezTo>
                  <a:cubicBezTo>
                    <a:pt x="17234" y="627"/>
                    <a:pt x="17231" y="591"/>
                    <a:pt x="17214" y="591"/>
                  </a:cubicBezTo>
                  <a:cubicBezTo>
                    <a:pt x="17214" y="591"/>
                    <a:pt x="17214" y="591"/>
                    <a:pt x="17214" y="591"/>
                  </a:cubicBezTo>
                  <a:close/>
                  <a:moveTo>
                    <a:pt x="13562" y="1994"/>
                  </a:moveTo>
                  <a:cubicBezTo>
                    <a:pt x="13552" y="1973"/>
                    <a:pt x="13542" y="1964"/>
                    <a:pt x="13528" y="1964"/>
                  </a:cubicBezTo>
                  <a:cubicBezTo>
                    <a:pt x="13481" y="1964"/>
                    <a:pt x="13457" y="2008"/>
                    <a:pt x="13412" y="2036"/>
                  </a:cubicBezTo>
                  <a:cubicBezTo>
                    <a:pt x="13387" y="2050"/>
                    <a:pt x="13389" y="2128"/>
                    <a:pt x="13363" y="2128"/>
                  </a:cubicBezTo>
                  <a:cubicBezTo>
                    <a:pt x="13350" y="2128"/>
                    <a:pt x="13353" y="2088"/>
                    <a:pt x="13353" y="2061"/>
                  </a:cubicBezTo>
                  <a:lnTo>
                    <a:pt x="13338" y="2061"/>
                  </a:lnTo>
                  <a:cubicBezTo>
                    <a:pt x="13318" y="2061"/>
                    <a:pt x="13312" y="2107"/>
                    <a:pt x="13292" y="2107"/>
                  </a:cubicBezTo>
                  <a:lnTo>
                    <a:pt x="13253" y="2107"/>
                  </a:lnTo>
                  <a:cubicBezTo>
                    <a:pt x="13229" y="2107"/>
                    <a:pt x="13229" y="2027"/>
                    <a:pt x="13206" y="2027"/>
                  </a:cubicBezTo>
                  <a:cubicBezTo>
                    <a:pt x="13192" y="2027"/>
                    <a:pt x="13184" y="2029"/>
                    <a:pt x="13170" y="2029"/>
                  </a:cubicBezTo>
                  <a:lnTo>
                    <a:pt x="13170" y="2070"/>
                  </a:lnTo>
                  <a:cubicBezTo>
                    <a:pt x="13170" y="2120"/>
                    <a:pt x="13191" y="2135"/>
                    <a:pt x="13206" y="2174"/>
                  </a:cubicBezTo>
                  <a:cubicBezTo>
                    <a:pt x="13229" y="2234"/>
                    <a:pt x="13236" y="2285"/>
                    <a:pt x="13267" y="2329"/>
                  </a:cubicBezTo>
                  <a:cubicBezTo>
                    <a:pt x="13286" y="2357"/>
                    <a:pt x="13302" y="2356"/>
                    <a:pt x="13319" y="2392"/>
                  </a:cubicBezTo>
                  <a:cubicBezTo>
                    <a:pt x="13345" y="2379"/>
                    <a:pt x="13353" y="2321"/>
                    <a:pt x="13379" y="2321"/>
                  </a:cubicBezTo>
                  <a:cubicBezTo>
                    <a:pt x="13400" y="2321"/>
                    <a:pt x="13408" y="2363"/>
                    <a:pt x="13428" y="2363"/>
                  </a:cubicBezTo>
                  <a:cubicBezTo>
                    <a:pt x="13455" y="2363"/>
                    <a:pt x="13466" y="2317"/>
                    <a:pt x="13492" y="2317"/>
                  </a:cubicBezTo>
                  <a:cubicBezTo>
                    <a:pt x="13509" y="2317"/>
                    <a:pt x="13518" y="2333"/>
                    <a:pt x="13534" y="2333"/>
                  </a:cubicBezTo>
                  <a:cubicBezTo>
                    <a:pt x="13553" y="2333"/>
                    <a:pt x="13564" y="2318"/>
                    <a:pt x="13583" y="2308"/>
                  </a:cubicBezTo>
                  <a:cubicBezTo>
                    <a:pt x="13597" y="2301"/>
                    <a:pt x="13613" y="2303"/>
                    <a:pt x="13617" y="2275"/>
                  </a:cubicBezTo>
                  <a:cubicBezTo>
                    <a:pt x="13620" y="2250"/>
                    <a:pt x="13616" y="2233"/>
                    <a:pt x="13619" y="2207"/>
                  </a:cubicBezTo>
                  <a:cubicBezTo>
                    <a:pt x="13621" y="2178"/>
                    <a:pt x="13631" y="2162"/>
                    <a:pt x="13631" y="2132"/>
                  </a:cubicBezTo>
                  <a:cubicBezTo>
                    <a:pt x="13631" y="2104"/>
                    <a:pt x="13620" y="2093"/>
                    <a:pt x="13609" y="2078"/>
                  </a:cubicBezTo>
                  <a:cubicBezTo>
                    <a:pt x="13589" y="2050"/>
                    <a:pt x="13575" y="2037"/>
                    <a:pt x="13562" y="1994"/>
                  </a:cubicBezTo>
                  <a:cubicBezTo>
                    <a:pt x="13562" y="1994"/>
                    <a:pt x="13562" y="1994"/>
                    <a:pt x="13562" y="1994"/>
                  </a:cubicBezTo>
                  <a:close/>
                  <a:moveTo>
                    <a:pt x="13303" y="2798"/>
                  </a:moveTo>
                  <a:cubicBezTo>
                    <a:pt x="13274" y="2798"/>
                    <a:pt x="13260" y="2830"/>
                    <a:pt x="13232" y="2845"/>
                  </a:cubicBezTo>
                  <a:cubicBezTo>
                    <a:pt x="13215" y="2854"/>
                    <a:pt x="13190" y="2852"/>
                    <a:pt x="13190" y="2891"/>
                  </a:cubicBezTo>
                  <a:cubicBezTo>
                    <a:pt x="13190" y="2920"/>
                    <a:pt x="13201" y="2932"/>
                    <a:pt x="13206" y="2958"/>
                  </a:cubicBezTo>
                  <a:cubicBezTo>
                    <a:pt x="13217" y="3008"/>
                    <a:pt x="13222" y="3040"/>
                    <a:pt x="13222" y="3096"/>
                  </a:cubicBezTo>
                  <a:cubicBezTo>
                    <a:pt x="13222" y="3155"/>
                    <a:pt x="13190" y="3171"/>
                    <a:pt x="13190" y="3230"/>
                  </a:cubicBezTo>
                  <a:cubicBezTo>
                    <a:pt x="13190" y="3259"/>
                    <a:pt x="13194" y="3297"/>
                    <a:pt x="13208" y="3297"/>
                  </a:cubicBezTo>
                  <a:cubicBezTo>
                    <a:pt x="13233" y="3297"/>
                    <a:pt x="13223" y="3216"/>
                    <a:pt x="13240" y="3180"/>
                  </a:cubicBezTo>
                  <a:cubicBezTo>
                    <a:pt x="13251" y="3158"/>
                    <a:pt x="13262" y="3150"/>
                    <a:pt x="13278" y="3150"/>
                  </a:cubicBezTo>
                  <a:cubicBezTo>
                    <a:pt x="13297" y="3150"/>
                    <a:pt x="13306" y="3176"/>
                    <a:pt x="13325" y="3176"/>
                  </a:cubicBezTo>
                  <a:cubicBezTo>
                    <a:pt x="13356" y="3176"/>
                    <a:pt x="13372" y="3144"/>
                    <a:pt x="13403" y="3142"/>
                  </a:cubicBezTo>
                  <a:cubicBezTo>
                    <a:pt x="13424" y="3141"/>
                    <a:pt x="13436" y="3137"/>
                    <a:pt x="13456" y="3126"/>
                  </a:cubicBezTo>
                  <a:cubicBezTo>
                    <a:pt x="13466" y="3119"/>
                    <a:pt x="13480" y="3115"/>
                    <a:pt x="13480" y="3092"/>
                  </a:cubicBezTo>
                  <a:cubicBezTo>
                    <a:pt x="13480" y="3057"/>
                    <a:pt x="13460" y="3055"/>
                    <a:pt x="13450" y="3029"/>
                  </a:cubicBezTo>
                  <a:cubicBezTo>
                    <a:pt x="13430" y="2982"/>
                    <a:pt x="13406" y="2969"/>
                    <a:pt x="13395" y="2911"/>
                  </a:cubicBezTo>
                  <a:cubicBezTo>
                    <a:pt x="13388" y="2873"/>
                    <a:pt x="13374" y="2857"/>
                    <a:pt x="13355" y="2840"/>
                  </a:cubicBezTo>
                  <a:cubicBezTo>
                    <a:pt x="13336" y="2822"/>
                    <a:pt x="13324" y="2798"/>
                    <a:pt x="13303" y="2798"/>
                  </a:cubicBezTo>
                  <a:cubicBezTo>
                    <a:pt x="13303" y="2798"/>
                    <a:pt x="13303" y="2798"/>
                    <a:pt x="13303" y="2798"/>
                  </a:cubicBezTo>
                  <a:close/>
                  <a:moveTo>
                    <a:pt x="13034" y="2765"/>
                  </a:moveTo>
                  <a:cubicBezTo>
                    <a:pt x="13014" y="2765"/>
                    <a:pt x="13009" y="2820"/>
                    <a:pt x="13009" y="2863"/>
                  </a:cubicBezTo>
                  <a:cubicBezTo>
                    <a:pt x="13009" y="2885"/>
                    <a:pt x="13005" y="2901"/>
                    <a:pt x="13009" y="2920"/>
                  </a:cubicBezTo>
                  <a:cubicBezTo>
                    <a:pt x="13015" y="2946"/>
                    <a:pt x="13031" y="2937"/>
                    <a:pt x="13045" y="2937"/>
                  </a:cubicBezTo>
                  <a:cubicBezTo>
                    <a:pt x="13057" y="2937"/>
                    <a:pt x="13062" y="2953"/>
                    <a:pt x="13074" y="2953"/>
                  </a:cubicBezTo>
                  <a:lnTo>
                    <a:pt x="13106" y="2953"/>
                  </a:lnTo>
                  <a:cubicBezTo>
                    <a:pt x="13107" y="2937"/>
                    <a:pt x="13110" y="2925"/>
                    <a:pt x="13110" y="2907"/>
                  </a:cubicBezTo>
                  <a:cubicBezTo>
                    <a:pt x="13110" y="2825"/>
                    <a:pt x="13074" y="2765"/>
                    <a:pt x="13034" y="2765"/>
                  </a:cubicBezTo>
                  <a:cubicBezTo>
                    <a:pt x="13034" y="2765"/>
                    <a:pt x="13034" y="2765"/>
                    <a:pt x="13034" y="2765"/>
                  </a:cubicBezTo>
                  <a:close/>
                  <a:moveTo>
                    <a:pt x="12994" y="2162"/>
                  </a:moveTo>
                  <a:cubicBezTo>
                    <a:pt x="13018" y="2162"/>
                    <a:pt x="13040" y="2129"/>
                    <a:pt x="13055" y="2166"/>
                  </a:cubicBezTo>
                  <a:cubicBezTo>
                    <a:pt x="13063" y="2183"/>
                    <a:pt x="13080" y="2183"/>
                    <a:pt x="13080" y="2207"/>
                  </a:cubicBezTo>
                  <a:cubicBezTo>
                    <a:pt x="13080" y="2225"/>
                    <a:pt x="13068" y="2225"/>
                    <a:pt x="13068" y="2241"/>
                  </a:cubicBezTo>
                  <a:cubicBezTo>
                    <a:pt x="13068" y="2297"/>
                    <a:pt x="13097" y="2319"/>
                    <a:pt x="13124" y="2325"/>
                  </a:cubicBezTo>
                  <a:lnTo>
                    <a:pt x="13124" y="2513"/>
                  </a:lnTo>
                  <a:lnTo>
                    <a:pt x="13044" y="2513"/>
                  </a:lnTo>
                  <a:cubicBezTo>
                    <a:pt x="13025" y="2513"/>
                    <a:pt x="13016" y="2487"/>
                    <a:pt x="12997" y="2480"/>
                  </a:cubicBezTo>
                  <a:cubicBezTo>
                    <a:pt x="12952" y="2461"/>
                    <a:pt x="12924" y="2415"/>
                    <a:pt x="12905" y="2329"/>
                  </a:cubicBezTo>
                  <a:cubicBezTo>
                    <a:pt x="12898" y="2298"/>
                    <a:pt x="12894" y="2276"/>
                    <a:pt x="12880" y="2254"/>
                  </a:cubicBezTo>
                  <a:cubicBezTo>
                    <a:pt x="12866" y="2232"/>
                    <a:pt x="12852" y="2252"/>
                    <a:pt x="12834" y="2245"/>
                  </a:cubicBezTo>
                  <a:cubicBezTo>
                    <a:pt x="12817" y="2240"/>
                    <a:pt x="12816" y="2205"/>
                    <a:pt x="12806" y="2178"/>
                  </a:cubicBezTo>
                  <a:cubicBezTo>
                    <a:pt x="12789" y="2132"/>
                    <a:pt x="12774" y="2112"/>
                    <a:pt x="12764" y="2057"/>
                  </a:cubicBezTo>
                  <a:lnTo>
                    <a:pt x="12781" y="2057"/>
                  </a:lnTo>
                  <a:cubicBezTo>
                    <a:pt x="12820" y="2057"/>
                    <a:pt x="12826" y="2170"/>
                    <a:pt x="12865" y="2170"/>
                  </a:cubicBezTo>
                  <a:lnTo>
                    <a:pt x="12906" y="2170"/>
                  </a:lnTo>
                  <a:cubicBezTo>
                    <a:pt x="12914" y="2170"/>
                    <a:pt x="12918" y="2162"/>
                    <a:pt x="12925" y="2162"/>
                  </a:cubicBezTo>
                  <a:lnTo>
                    <a:pt x="12994" y="2162"/>
                  </a:lnTo>
                  <a:cubicBezTo>
                    <a:pt x="12994" y="2162"/>
                    <a:pt x="12994" y="2162"/>
                    <a:pt x="12994" y="2162"/>
                  </a:cubicBezTo>
                  <a:close/>
                  <a:moveTo>
                    <a:pt x="12399" y="2656"/>
                  </a:moveTo>
                  <a:cubicBezTo>
                    <a:pt x="12387" y="2656"/>
                    <a:pt x="12380" y="2669"/>
                    <a:pt x="12367" y="2669"/>
                  </a:cubicBezTo>
                  <a:cubicBezTo>
                    <a:pt x="12349" y="2669"/>
                    <a:pt x="12342" y="2634"/>
                    <a:pt x="12323" y="2631"/>
                  </a:cubicBezTo>
                  <a:cubicBezTo>
                    <a:pt x="12323" y="2639"/>
                    <a:pt x="12321" y="2644"/>
                    <a:pt x="12321" y="2653"/>
                  </a:cubicBezTo>
                  <a:cubicBezTo>
                    <a:pt x="12321" y="2675"/>
                    <a:pt x="12329" y="2685"/>
                    <a:pt x="12335" y="2702"/>
                  </a:cubicBezTo>
                  <a:cubicBezTo>
                    <a:pt x="12343" y="2725"/>
                    <a:pt x="12348" y="2750"/>
                    <a:pt x="12361" y="2757"/>
                  </a:cubicBezTo>
                  <a:cubicBezTo>
                    <a:pt x="12371" y="2762"/>
                    <a:pt x="12380" y="2763"/>
                    <a:pt x="12385" y="2782"/>
                  </a:cubicBezTo>
                  <a:cubicBezTo>
                    <a:pt x="12400" y="2834"/>
                    <a:pt x="12417" y="2865"/>
                    <a:pt x="12446" y="2874"/>
                  </a:cubicBezTo>
                  <a:cubicBezTo>
                    <a:pt x="12446" y="2864"/>
                    <a:pt x="12448" y="2859"/>
                    <a:pt x="12448" y="2850"/>
                  </a:cubicBezTo>
                  <a:cubicBezTo>
                    <a:pt x="12448" y="2799"/>
                    <a:pt x="12420" y="2789"/>
                    <a:pt x="12416" y="2740"/>
                  </a:cubicBezTo>
                  <a:cubicBezTo>
                    <a:pt x="12412" y="2705"/>
                    <a:pt x="12417" y="2656"/>
                    <a:pt x="12399" y="2656"/>
                  </a:cubicBezTo>
                  <a:cubicBezTo>
                    <a:pt x="12399" y="2656"/>
                    <a:pt x="12399" y="2656"/>
                    <a:pt x="12399" y="2656"/>
                  </a:cubicBezTo>
                  <a:close/>
                  <a:moveTo>
                    <a:pt x="12774" y="2207"/>
                  </a:moveTo>
                  <a:cubicBezTo>
                    <a:pt x="12774" y="2201"/>
                    <a:pt x="12776" y="2197"/>
                    <a:pt x="12776" y="2191"/>
                  </a:cubicBezTo>
                  <a:cubicBezTo>
                    <a:pt x="12776" y="2156"/>
                    <a:pt x="12758" y="2141"/>
                    <a:pt x="12741" y="2141"/>
                  </a:cubicBezTo>
                  <a:lnTo>
                    <a:pt x="12723" y="2141"/>
                  </a:lnTo>
                  <a:lnTo>
                    <a:pt x="12723" y="2195"/>
                  </a:lnTo>
                  <a:lnTo>
                    <a:pt x="12764" y="2447"/>
                  </a:lnTo>
                  <a:cubicBezTo>
                    <a:pt x="12763" y="2464"/>
                    <a:pt x="12760" y="2484"/>
                    <a:pt x="12752" y="2484"/>
                  </a:cubicBezTo>
                  <a:cubicBezTo>
                    <a:pt x="12744" y="2484"/>
                    <a:pt x="12742" y="2463"/>
                    <a:pt x="12735" y="2455"/>
                  </a:cubicBezTo>
                  <a:cubicBezTo>
                    <a:pt x="12721" y="2435"/>
                    <a:pt x="12710" y="2421"/>
                    <a:pt x="12692" y="2421"/>
                  </a:cubicBezTo>
                  <a:cubicBezTo>
                    <a:pt x="12682" y="2421"/>
                    <a:pt x="12676" y="2429"/>
                    <a:pt x="12667" y="2438"/>
                  </a:cubicBezTo>
                  <a:lnTo>
                    <a:pt x="12657" y="2438"/>
                  </a:lnTo>
                  <a:cubicBezTo>
                    <a:pt x="12653" y="2412"/>
                    <a:pt x="12657" y="2389"/>
                    <a:pt x="12649" y="2367"/>
                  </a:cubicBezTo>
                  <a:cubicBezTo>
                    <a:pt x="12641" y="2344"/>
                    <a:pt x="12629" y="2342"/>
                    <a:pt x="12615" y="2342"/>
                  </a:cubicBezTo>
                  <a:cubicBezTo>
                    <a:pt x="12595" y="2342"/>
                    <a:pt x="12585" y="2361"/>
                    <a:pt x="12565" y="2367"/>
                  </a:cubicBezTo>
                  <a:lnTo>
                    <a:pt x="12504" y="2342"/>
                  </a:lnTo>
                  <a:lnTo>
                    <a:pt x="12471" y="2342"/>
                  </a:lnTo>
                  <a:cubicBezTo>
                    <a:pt x="12472" y="2419"/>
                    <a:pt x="12478" y="2463"/>
                    <a:pt x="12471" y="2541"/>
                  </a:cubicBezTo>
                  <a:lnTo>
                    <a:pt x="12514" y="2541"/>
                  </a:lnTo>
                  <a:cubicBezTo>
                    <a:pt x="12514" y="2587"/>
                    <a:pt x="12508" y="2614"/>
                    <a:pt x="12508" y="2660"/>
                  </a:cubicBezTo>
                  <a:cubicBezTo>
                    <a:pt x="12508" y="2689"/>
                    <a:pt x="12520" y="2697"/>
                    <a:pt x="12530" y="2715"/>
                  </a:cubicBezTo>
                  <a:cubicBezTo>
                    <a:pt x="12546" y="2742"/>
                    <a:pt x="12558" y="2751"/>
                    <a:pt x="12579" y="2757"/>
                  </a:cubicBezTo>
                  <a:cubicBezTo>
                    <a:pt x="12581" y="2795"/>
                    <a:pt x="12581" y="2818"/>
                    <a:pt x="12579" y="2857"/>
                  </a:cubicBezTo>
                  <a:lnTo>
                    <a:pt x="12675" y="2857"/>
                  </a:lnTo>
                  <a:cubicBezTo>
                    <a:pt x="12710" y="2857"/>
                    <a:pt x="12727" y="2900"/>
                    <a:pt x="12760" y="2928"/>
                  </a:cubicBezTo>
                  <a:lnTo>
                    <a:pt x="12775" y="2928"/>
                  </a:lnTo>
                  <a:lnTo>
                    <a:pt x="12775" y="2773"/>
                  </a:lnTo>
                  <a:lnTo>
                    <a:pt x="12770" y="2698"/>
                  </a:lnTo>
                  <a:cubicBezTo>
                    <a:pt x="12773" y="2670"/>
                    <a:pt x="12776" y="2639"/>
                    <a:pt x="12790" y="2639"/>
                  </a:cubicBezTo>
                  <a:cubicBezTo>
                    <a:pt x="12811" y="2639"/>
                    <a:pt x="12816" y="2694"/>
                    <a:pt x="12837" y="2694"/>
                  </a:cubicBezTo>
                  <a:cubicBezTo>
                    <a:pt x="12851" y="2694"/>
                    <a:pt x="12852" y="2658"/>
                    <a:pt x="12856" y="2631"/>
                  </a:cubicBezTo>
                  <a:cubicBezTo>
                    <a:pt x="12864" y="2584"/>
                    <a:pt x="12873" y="2546"/>
                    <a:pt x="12896" y="2530"/>
                  </a:cubicBezTo>
                  <a:lnTo>
                    <a:pt x="12905" y="2534"/>
                  </a:lnTo>
                  <a:cubicBezTo>
                    <a:pt x="12906" y="2577"/>
                    <a:pt x="12919" y="2618"/>
                    <a:pt x="12940" y="2618"/>
                  </a:cubicBezTo>
                  <a:cubicBezTo>
                    <a:pt x="12954" y="2618"/>
                    <a:pt x="12973" y="2611"/>
                    <a:pt x="12973" y="2580"/>
                  </a:cubicBezTo>
                  <a:cubicBezTo>
                    <a:pt x="12973" y="2552"/>
                    <a:pt x="12960" y="2546"/>
                    <a:pt x="12951" y="2526"/>
                  </a:cubicBezTo>
                  <a:cubicBezTo>
                    <a:pt x="12935" y="2492"/>
                    <a:pt x="12923" y="2477"/>
                    <a:pt x="12913" y="2434"/>
                  </a:cubicBezTo>
                  <a:cubicBezTo>
                    <a:pt x="12902" y="2392"/>
                    <a:pt x="12892" y="2357"/>
                    <a:pt x="12870" y="2354"/>
                  </a:cubicBezTo>
                  <a:cubicBezTo>
                    <a:pt x="12853" y="2352"/>
                    <a:pt x="12845" y="2332"/>
                    <a:pt x="12830" y="2317"/>
                  </a:cubicBezTo>
                  <a:cubicBezTo>
                    <a:pt x="12801" y="2287"/>
                    <a:pt x="12789" y="2266"/>
                    <a:pt x="12774" y="2207"/>
                  </a:cubicBezTo>
                  <a:cubicBezTo>
                    <a:pt x="12774" y="2207"/>
                    <a:pt x="12774" y="2207"/>
                    <a:pt x="12774" y="2207"/>
                  </a:cubicBezTo>
                  <a:close/>
                  <a:moveTo>
                    <a:pt x="10824" y="3695"/>
                  </a:moveTo>
                  <a:lnTo>
                    <a:pt x="10768" y="3695"/>
                  </a:lnTo>
                  <a:cubicBezTo>
                    <a:pt x="10768" y="3703"/>
                    <a:pt x="10764" y="3705"/>
                    <a:pt x="10764" y="3712"/>
                  </a:cubicBezTo>
                  <a:cubicBezTo>
                    <a:pt x="10764" y="3729"/>
                    <a:pt x="10772" y="3731"/>
                    <a:pt x="10776" y="3746"/>
                  </a:cubicBezTo>
                  <a:cubicBezTo>
                    <a:pt x="10788" y="3792"/>
                    <a:pt x="10798" y="3818"/>
                    <a:pt x="10802" y="3871"/>
                  </a:cubicBezTo>
                  <a:cubicBezTo>
                    <a:pt x="10822" y="3873"/>
                    <a:pt x="10834" y="3877"/>
                    <a:pt x="10852" y="3888"/>
                  </a:cubicBezTo>
                  <a:cubicBezTo>
                    <a:pt x="10880" y="3906"/>
                    <a:pt x="10885" y="3980"/>
                    <a:pt x="10915" y="3980"/>
                  </a:cubicBezTo>
                  <a:lnTo>
                    <a:pt x="10937" y="3980"/>
                  </a:lnTo>
                  <a:lnTo>
                    <a:pt x="10937" y="3884"/>
                  </a:lnTo>
                  <a:cubicBezTo>
                    <a:pt x="10952" y="3868"/>
                    <a:pt x="10961" y="3846"/>
                    <a:pt x="10961" y="3812"/>
                  </a:cubicBezTo>
                  <a:cubicBezTo>
                    <a:pt x="10961" y="3783"/>
                    <a:pt x="10941" y="3783"/>
                    <a:pt x="10935" y="3758"/>
                  </a:cubicBezTo>
                  <a:cubicBezTo>
                    <a:pt x="10929" y="3735"/>
                    <a:pt x="10937" y="3713"/>
                    <a:pt x="10931" y="3691"/>
                  </a:cubicBezTo>
                  <a:cubicBezTo>
                    <a:pt x="10922" y="3661"/>
                    <a:pt x="10908" y="3658"/>
                    <a:pt x="10891" y="3653"/>
                  </a:cubicBezTo>
                  <a:cubicBezTo>
                    <a:pt x="10863" y="3647"/>
                    <a:pt x="10851" y="3695"/>
                    <a:pt x="10824" y="3695"/>
                  </a:cubicBezTo>
                  <a:cubicBezTo>
                    <a:pt x="10824" y="3695"/>
                    <a:pt x="10824" y="3695"/>
                    <a:pt x="10824" y="3695"/>
                  </a:cubicBezTo>
                  <a:close/>
                  <a:moveTo>
                    <a:pt x="9563" y="2539"/>
                  </a:moveTo>
                  <a:cubicBezTo>
                    <a:pt x="9553" y="2528"/>
                    <a:pt x="9546" y="2518"/>
                    <a:pt x="9535" y="2518"/>
                  </a:cubicBezTo>
                  <a:cubicBezTo>
                    <a:pt x="9516" y="2518"/>
                    <a:pt x="9516" y="2571"/>
                    <a:pt x="9514" y="2610"/>
                  </a:cubicBezTo>
                  <a:cubicBezTo>
                    <a:pt x="9512" y="2643"/>
                    <a:pt x="9507" y="2660"/>
                    <a:pt x="9504" y="2694"/>
                  </a:cubicBezTo>
                  <a:cubicBezTo>
                    <a:pt x="9508" y="2696"/>
                    <a:pt x="9510" y="2702"/>
                    <a:pt x="9514" y="2702"/>
                  </a:cubicBezTo>
                  <a:cubicBezTo>
                    <a:pt x="9534" y="2702"/>
                    <a:pt x="9535" y="2649"/>
                    <a:pt x="9551" y="2627"/>
                  </a:cubicBezTo>
                  <a:cubicBezTo>
                    <a:pt x="9562" y="2612"/>
                    <a:pt x="9569" y="2596"/>
                    <a:pt x="9571" y="2568"/>
                  </a:cubicBezTo>
                  <a:lnTo>
                    <a:pt x="9563" y="2539"/>
                  </a:lnTo>
                  <a:cubicBezTo>
                    <a:pt x="9563" y="2539"/>
                    <a:pt x="9563" y="2539"/>
                    <a:pt x="9563" y="2539"/>
                  </a:cubicBezTo>
                  <a:close/>
                  <a:moveTo>
                    <a:pt x="9967" y="1835"/>
                  </a:moveTo>
                  <a:cubicBezTo>
                    <a:pt x="9965" y="1820"/>
                    <a:pt x="9963" y="1801"/>
                    <a:pt x="9955" y="1801"/>
                  </a:cubicBezTo>
                  <a:cubicBezTo>
                    <a:pt x="9919" y="1801"/>
                    <a:pt x="9916" y="1885"/>
                    <a:pt x="9889" y="1931"/>
                  </a:cubicBezTo>
                  <a:lnTo>
                    <a:pt x="9889" y="1969"/>
                  </a:lnTo>
                  <a:cubicBezTo>
                    <a:pt x="9897" y="1971"/>
                    <a:pt x="9901" y="1973"/>
                    <a:pt x="9909" y="1973"/>
                  </a:cubicBezTo>
                  <a:cubicBezTo>
                    <a:pt x="9934" y="1973"/>
                    <a:pt x="9947" y="1960"/>
                    <a:pt x="9972" y="1960"/>
                  </a:cubicBezTo>
                  <a:lnTo>
                    <a:pt x="9972" y="1894"/>
                  </a:lnTo>
                  <a:cubicBezTo>
                    <a:pt x="9972" y="1876"/>
                    <a:pt x="9973" y="1849"/>
                    <a:pt x="9967" y="1835"/>
                  </a:cubicBezTo>
                  <a:cubicBezTo>
                    <a:pt x="9967" y="1835"/>
                    <a:pt x="9967" y="1835"/>
                    <a:pt x="9967" y="1835"/>
                  </a:cubicBezTo>
                  <a:close/>
                  <a:moveTo>
                    <a:pt x="9724" y="1533"/>
                  </a:moveTo>
                  <a:cubicBezTo>
                    <a:pt x="9697" y="1560"/>
                    <a:pt x="9682" y="1570"/>
                    <a:pt x="9653" y="1579"/>
                  </a:cubicBezTo>
                  <a:cubicBezTo>
                    <a:pt x="9631" y="1585"/>
                    <a:pt x="9603" y="1589"/>
                    <a:pt x="9603" y="1636"/>
                  </a:cubicBezTo>
                  <a:cubicBezTo>
                    <a:pt x="9603" y="1696"/>
                    <a:pt x="9631" y="1719"/>
                    <a:pt x="9631" y="1780"/>
                  </a:cubicBezTo>
                  <a:cubicBezTo>
                    <a:pt x="9631" y="1799"/>
                    <a:pt x="9622" y="1802"/>
                    <a:pt x="9615" y="1814"/>
                  </a:cubicBezTo>
                  <a:cubicBezTo>
                    <a:pt x="9598" y="1843"/>
                    <a:pt x="9587" y="1870"/>
                    <a:pt x="9587" y="1916"/>
                  </a:cubicBezTo>
                  <a:cubicBezTo>
                    <a:pt x="9587" y="1940"/>
                    <a:pt x="9593" y="1953"/>
                    <a:pt x="9593" y="1977"/>
                  </a:cubicBezTo>
                  <a:cubicBezTo>
                    <a:pt x="9593" y="2020"/>
                    <a:pt x="9583" y="2043"/>
                    <a:pt x="9583" y="2086"/>
                  </a:cubicBezTo>
                  <a:cubicBezTo>
                    <a:pt x="9583" y="2118"/>
                    <a:pt x="9589" y="2137"/>
                    <a:pt x="9589" y="2170"/>
                  </a:cubicBezTo>
                  <a:cubicBezTo>
                    <a:pt x="9589" y="2204"/>
                    <a:pt x="9569" y="2212"/>
                    <a:pt x="9569" y="2245"/>
                  </a:cubicBezTo>
                  <a:cubicBezTo>
                    <a:pt x="9569" y="2277"/>
                    <a:pt x="9576" y="2312"/>
                    <a:pt x="9591" y="2312"/>
                  </a:cubicBezTo>
                  <a:cubicBezTo>
                    <a:pt x="9608" y="2312"/>
                    <a:pt x="9613" y="2272"/>
                    <a:pt x="9621" y="2241"/>
                  </a:cubicBezTo>
                  <a:cubicBezTo>
                    <a:pt x="9630" y="2209"/>
                    <a:pt x="9643" y="2200"/>
                    <a:pt x="9655" y="2174"/>
                  </a:cubicBezTo>
                  <a:cubicBezTo>
                    <a:pt x="9673" y="2136"/>
                    <a:pt x="9685" y="2104"/>
                    <a:pt x="9712" y="2099"/>
                  </a:cubicBezTo>
                  <a:cubicBezTo>
                    <a:pt x="9766" y="2087"/>
                    <a:pt x="9802" y="1989"/>
                    <a:pt x="9802" y="1876"/>
                  </a:cubicBezTo>
                  <a:lnTo>
                    <a:pt x="9802" y="1798"/>
                  </a:lnTo>
                  <a:cubicBezTo>
                    <a:pt x="9802" y="1729"/>
                    <a:pt x="9763" y="1715"/>
                    <a:pt x="9758" y="1646"/>
                  </a:cubicBezTo>
                  <a:cubicBezTo>
                    <a:pt x="9754" y="1591"/>
                    <a:pt x="9750" y="1525"/>
                    <a:pt x="9724" y="1533"/>
                  </a:cubicBezTo>
                  <a:cubicBezTo>
                    <a:pt x="9724" y="1533"/>
                    <a:pt x="9724" y="1533"/>
                    <a:pt x="9724" y="1533"/>
                  </a:cubicBezTo>
                  <a:close/>
                  <a:moveTo>
                    <a:pt x="8911" y="975"/>
                  </a:moveTo>
                  <a:cubicBezTo>
                    <a:pt x="8934" y="975"/>
                    <a:pt x="8931" y="1041"/>
                    <a:pt x="8949" y="1068"/>
                  </a:cubicBezTo>
                  <a:cubicBezTo>
                    <a:pt x="8957" y="1079"/>
                    <a:pt x="8964" y="1070"/>
                    <a:pt x="8973" y="1076"/>
                  </a:cubicBezTo>
                  <a:cubicBezTo>
                    <a:pt x="8988" y="1085"/>
                    <a:pt x="8992" y="1115"/>
                    <a:pt x="9007" y="1122"/>
                  </a:cubicBezTo>
                  <a:cubicBezTo>
                    <a:pt x="9024" y="1131"/>
                    <a:pt x="9042" y="1142"/>
                    <a:pt x="9042" y="1177"/>
                  </a:cubicBezTo>
                  <a:cubicBezTo>
                    <a:pt x="9042" y="1213"/>
                    <a:pt x="9035" y="1256"/>
                    <a:pt x="9017" y="1256"/>
                  </a:cubicBezTo>
                  <a:lnTo>
                    <a:pt x="8965" y="1256"/>
                  </a:lnTo>
                  <a:cubicBezTo>
                    <a:pt x="8960" y="1258"/>
                    <a:pt x="8957" y="1264"/>
                    <a:pt x="8951" y="1264"/>
                  </a:cubicBezTo>
                  <a:cubicBezTo>
                    <a:pt x="8936" y="1264"/>
                    <a:pt x="8917" y="1254"/>
                    <a:pt x="8917" y="1223"/>
                  </a:cubicBezTo>
                  <a:cubicBezTo>
                    <a:pt x="8917" y="1171"/>
                    <a:pt x="8913" y="1142"/>
                    <a:pt x="8907" y="1093"/>
                  </a:cubicBezTo>
                  <a:cubicBezTo>
                    <a:pt x="8903" y="1062"/>
                    <a:pt x="8885" y="1054"/>
                    <a:pt x="8885" y="1021"/>
                  </a:cubicBezTo>
                  <a:cubicBezTo>
                    <a:pt x="8885" y="993"/>
                    <a:pt x="8897" y="975"/>
                    <a:pt x="8911" y="975"/>
                  </a:cubicBezTo>
                  <a:cubicBezTo>
                    <a:pt x="8911" y="975"/>
                    <a:pt x="8911" y="975"/>
                    <a:pt x="8911" y="975"/>
                  </a:cubicBezTo>
                  <a:close/>
                  <a:moveTo>
                    <a:pt x="9191" y="887"/>
                  </a:moveTo>
                  <a:cubicBezTo>
                    <a:pt x="9228" y="887"/>
                    <a:pt x="9247" y="972"/>
                    <a:pt x="9247" y="1051"/>
                  </a:cubicBezTo>
                  <a:cubicBezTo>
                    <a:pt x="9247" y="1104"/>
                    <a:pt x="9241" y="1135"/>
                    <a:pt x="9241" y="1188"/>
                  </a:cubicBezTo>
                  <a:cubicBezTo>
                    <a:pt x="9241" y="1202"/>
                    <a:pt x="9242" y="1209"/>
                    <a:pt x="9243" y="1223"/>
                  </a:cubicBezTo>
                  <a:cubicBezTo>
                    <a:pt x="9273" y="1181"/>
                    <a:pt x="9312" y="1169"/>
                    <a:pt x="9312" y="1094"/>
                  </a:cubicBezTo>
                  <a:lnTo>
                    <a:pt x="9312" y="938"/>
                  </a:lnTo>
                  <a:cubicBezTo>
                    <a:pt x="9345" y="948"/>
                    <a:pt x="9344" y="1029"/>
                    <a:pt x="9349" y="1097"/>
                  </a:cubicBezTo>
                  <a:cubicBezTo>
                    <a:pt x="9353" y="1149"/>
                    <a:pt x="9359" y="1181"/>
                    <a:pt x="9372" y="1227"/>
                  </a:cubicBezTo>
                  <a:cubicBezTo>
                    <a:pt x="9383" y="1272"/>
                    <a:pt x="9409" y="1248"/>
                    <a:pt x="9434" y="1252"/>
                  </a:cubicBezTo>
                  <a:cubicBezTo>
                    <a:pt x="9436" y="1299"/>
                    <a:pt x="9446" y="1324"/>
                    <a:pt x="9446" y="1371"/>
                  </a:cubicBezTo>
                  <a:cubicBezTo>
                    <a:pt x="9446" y="1429"/>
                    <a:pt x="9409" y="1418"/>
                    <a:pt x="9384" y="1445"/>
                  </a:cubicBezTo>
                  <a:cubicBezTo>
                    <a:pt x="9393" y="1486"/>
                    <a:pt x="9398" y="1511"/>
                    <a:pt x="9410" y="1549"/>
                  </a:cubicBezTo>
                  <a:cubicBezTo>
                    <a:pt x="9424" y="1597"/>
                    <a:pt x="9446" y="1615"/>
                    <a:pt x="9446" y="1671"/>
                  </a:cubicBezTo>
                  <a:cubicBezTo>
                    <a:pt x="9446" y="1738"/>
                    <a:pt x="9409" y="1763"/>
                    <a:pt x="9377" y="1763"/>
                  </a:cubicBezTo>
                  <a:cubicBezTo>
                    <a:pt x="9355" y="1763"/>
                    <a:pt x="9343" y="1744"/>
                    <a:pt x="9321" y="1738"/>
                  </a:cubicBezTo>
                  <a:cubicBezTo>
                    <a:pt x="9297" y="1731"/>
                    <a:pt x="9279" y="1738"/>
                    <a:pt x="9259" y="1709"/>
                  </a:cubicBezTo>
                  <a:cubicBezTo>
                    <a:pt x="9226" y="1662"/>
                    <a:pt x="9215" y="1583"/>
                    <a:pt x="9174" y="1583"/>
                  </a:cubicBezTo>
                  <a:cubicBezTo>
                    <a:pt x="9159" y="1583"/>
                    <a:pt x="9155" y="1621"/>
                    <a:pt x="9140" y="1621"/>
                  </a:cubicBezTo>
                  <a:cubicBezTo>
                    <a:pt x="9136" y="1621"/>
                    <a:pt x="9133" y="1618"/>
                    <a:pt x="9128" y="1617"/>
                  </a:cubicBezTo>
                  <a:lnTo>
                    <a:pt x="9128" y="1540"/>
                  </a:lnTo>
                  <a:cubicBezTo>
                    <a:pt x="9128" y="1488"/>
                    <a:pt x="9129" y="1447"/>
                    <a:pt x="9110" y="1411"/>
                  </a:cubicBezTo>
                  <a:cubicBezTo>
                    <a:pt x="9102" y="1397"/>
                    <a:pt x="9096" y="1386"/>
                    <a:pt x="9086" y="1382"/>
                  </a:cubicBezTo>
                  <a:cubicBezTo>
                    <a:pt x="9073" y="1376"/>
                    <a:pt x="9052" y="1389"/>
                    <a:pt x="9052" y="1361"/>
                  </a:cubicBezTo>
                  <a:cubicBezTo>
                    <a:pt x="9052" y="1339"/>
                    <a:pt x="9060" y="1331"/>
                    <a:pt x="9064" y="1311"/>
                  </a:cubicBezTo>
                  <a:cubicBezTo>
                    <a:pt x="9068" y="1288"/>
                    <a:pt x="9065" y="1271"/>
                    <a:pt x="9070" y="1248"/>
                  </a:cubicBezTo>
                  <a:cubicBezTo>
                    <a:pt x="9075" y="1223"/>
                    <a:pt x="9090" y="1215"/>
                    <a:pt x="9090" y="1187"/>
                  </a:cubicBezTo>
                  <a:cubicBezTo>
                    <a:pt x="9090" y="1145"/>
                    <a:pt x="9066" y="1135"/>
                    <a:pt x="9066" y="1093"/>
                  </a:cubicBezTo>
                  <a:cubicBezTo>
                    <a:pt x="9066" y="1041"/>
                    <a:pt x="9098" y="1043"/>
                    <a:pt x="9120" y="1026"/>
                  </a:cubicBezTo>
                  <a:cubicBezTo>
                    <a:pt x="9144" y="1007"/>
                    <a:pt x="9160" y="988"/>
                    <a:pt x="9172" y="942"/>
                  </a:cubicBezTo>
                  <a:cubicBezTo>
                    <a:pt x="9178" y="920"/>
                    <a:pt x="9178" y="887"/>
                    <a:pt x="9191" y="887"/>
                  </a:cubicBezTo>
                  <a:cubicBezTo>
                    <a:pt x="9191" y="887"/>
                    <a:pt x="9191" y="887"/>
                    <a:pt x="9191" y="887"/>
                  </a:cubicBezTo>
                  <a:close/>
                  <a:moveTo>
                    <a:pt x="9098" y="250"/>
                  </a:moveTo>
                  <a:cubicBezTo>
                    <a:pt x="9081" y="278"/>
                    <a:pt x="9081" y="314"/>
                    <a:pt x="9080" y="360"/>
                  </a:cubicBezTo>
                  <a:cubicBezTo>
                    <a:pt x="9079" y="388"/>
                    <a:pt x="9087" y="407"/>
                    <a:pt x="9080" y="431"/>
                  </a:cubicBezTo>
                  <a:cubicBezTo>
                    <a:pt x="9075" y="448"/>
                    <a:pt x="9065" y="446"/>
                    <a:pt x="9056" y="451"/>
                  </a:cubicBezTo>
                  <a:cubicBezTo>
                    <a:pt x="9033" y="465"/>
                    <a:pt x="9022" y="490"/>
                    <a:pt x="9005" y="523"/>
                  </a:cubicBezTo>
                  <a:cubicBezTo>
                    <a:pt x="8980" y="571"/>
                    <a:pt x="8971" y="615"/>
                    <a:pt x="8963" y="686"/>
                  </a:cubicBezTo>
                  <a:cubicBezTo>
                    <a:pt x="8957" y="750"/>
                    <a:pt x="8937" y="773"/>
                    <a:pt x="8921" y="829"/>
                  </a:cubicBezTo>
                  <a:cubicBezTo>
                    <a:pt x="8935" y="852"/>
                    <a:pt x="8950" y="835"/>
                    <a:pt x="8967" y="841"/>
                  </a:cubicBezTo>
                  <a:cubicBezTo>
                    <a:pt x="8984" y="847"/>
                    <a:pt x="8991" y="870"/>
                    <a:pt x="9003" y="892"/>
                  </a:cubicBezTo>
                  <a:cubicBezTo>
                    <a:pt x="9014" y="912"/>
                    <a:pt x="9013" y="941"/>
                    <a:pt x="9026" y="959"/>
                  </a:cubicBezTo>
                  <a:cubicBezTo>
                    <a:pt x="9039" y="978"/>
                    <a:pt x="9051" y="984"/>
                    <a:pt x="9068" y="984"/>
                  </a:cubicBezTo>
                  <a:cubicBezTo>
                    <a:pt x="9110" y="984"/>
                    <a:pt x="9119" y="886"/>
                    <a:pt x="9160" y="867"/>
                  </a:cubicBezTo>
                  <a:cubicBezTo>
                    <a:pt x="9188" y="854"/>
                    <a:pt x="9223" y="851"/>
                    <a:pt x="9223" y="793"/>
                  </a:cubicBezTo>
                  <a:cubicBezTo>
                    <a:pt x="9223" y="739"/>
                    <a:pt x="9215" y="707"/>
                    <a:pt x="9215" y="653"/>
                  </a:cubicBezTo>
                  <a:cubicBezTo>
                    <a:pt x="9215" y="614"/>
                    <a:pt x="9223" y="593"/>
                    <a:pt x="9223" y="554"/>
                  </a:cubicBezTo>
                  <a:cubicBezTo>
                    <a:pt x="9223" y="511"/>
                    <a:pt x="9199" y="506"/>
                    <a:pt x="9186" y="473"/>
                  </a:cubicBezTo>
                  <a:cubicBezTo>
                    <a:pt x="9178" y="448"/>
                    <a:pt x="9179" y="423"/>
                    <a:pt x="9170" y="401"/>
                  </a:cubicBezTo>
                  <a:cubicBezTo>
                    <a:pt x="9166" y="391"/>
                    <a:pt x="9157" y="393"/>
                    <a:pt x="9154" y="380"/>
                  </a:cubicBezTo>
                  <a:cubicBezTo>
                    <a:pt x="9146" y="337"/>
                    <a:pt x="9142" y="305"/>
                    <a:pt x="9124" y="276"/>
                  </a:cubicBezTo>
                  <a:cubicBezTo>
                    <a:pt x="9117" y="264"/>
                    <a:pt x="9104" y="265"/>
                    <a:pt x="9098" y="250"/>
                  </a:cubicBezTo>
                  <a:cubicBezTo>
                    <a:pt x="9098" y="250"/>
                    <a:pt x="9098" y="250"/>
                    <a:pt x="9098" y="250"/>
                  </a:cubicBezTo>
                  <a:close/>
                  <a:moveTo>
                    <a:pt x="8120" y="5250"/>
                  </a:moveTo>
                  <a:cubicBezTo>
                    <a:pt x="8120" y="5297"/>
                    <a:pt x="8118" y="5363"/>
                    <a:pt x="8140" y="5363"/>
                  </a:cubicBezTo>
                  <a:cubicBezTo>
                    <a:pt x="8178" y="5363"/>
                    <a:pt x="8219" y="5317"/>
                    <a:pt x="8219" y="5237"/>
                  </a:cubicBezTo>
                  <a:cubicBezTo>
                    <a:pt x="8219" y="5216"/>
                    <a:pt x="8208" y="5209"/>
                    <a:pt x="8199" y="5200"/>
                  </a:cubicBezTo>
                  <a:cubicBezTo>
                    <a:pt x="8170" y="5172"/>
                    <a:pt x="8120" y="5183"/>
                    <a:pt x="8120" y="5250"/>
                  </a:cubicBezTo>
                  <a:cubicBezTo>
                    <a:pt x="8120" y="5250"/>
                    <a:pt x="8120" y="5250"/>
                    <a:pt x="8120" y="5250"/>
                  </a:cubicBezTo>
                  <a:close/>
                  <a:moveTo>
                    <a:pt x="8011" y="4642"/>
                  </a:moveTo>
                  <a:cubicBezTo>
                    <a:pt x="8011" y="4656"/>
                    <a:pt x="8010" y="4664"/>
                    <a:pt x="8010" y="4677"/>
                  </a:cubicBezTo>
                  <a:cubicBezTo>
                    <a:pt x="8010" y="4708"/>
                    <a:pt x="8021" y="4724"/>
                    <a:pt x="8021" y="4756"/>
                  </a:cubicBezTo>
                  <a:lnTo>
                    <a:pt x="8037" y="4756"/>
                  </a:lnTo>
                  <a:cubicBezTo>
                    <a:pt x="8052" y="4756"/>
                    <a:pt x="8058" y="4737"/>
                    <a:pt x="8072" y="4726"/>
                  </a:cubicBezTo>
                  <a:cubicBezTo>
                    <a:pt x="8089" y="4713"/>
                    <a:pt x="8106" y="4694"/>
                    <a:pt x="8106" y="4655"/>
                  </a:cubicBezTo>
                  <a:cubicBezTo>
                    <a:pt x="8106" y="4624"/>
                    <a:pt x="8084" y="4616"/>
                    <a:pt x="8070" y="4622"/>
                  </a:cubicBezTo>
                  <a:cubicBezTo>
                    <a:pt x="8047" y="4630"/>
                    <a:pt x="8035" y="4642"/>
                    <a:pt x="8011" y="4642"/>
                  </a:cubicBezTo>
                  <a:cubicBezTo>
                    <a:pt x="8011" y="4642"/>
                    <a:pt x="8011" y="4642"/>
                    <a:pt x="8011" y="4642"/>
                  </a:cubicBezTo>
                  <a:close/>
                  <a:moveTo>
                    <a:pt x="7873" y="4835"/>
                  </a:moveTo>
                  <a:cubicBezTo>
                    <a:pt x="7873" y="4871"/>
                    <a:pt x="7879" y="4892"/>
                    <a:pt x="7879" y="4928"/>
                  </a:cubicBezTo>
                  <a:lnTo>
                    <a:pt x="7910" y="4928"/>
                  </a:lnTo>
                  <a:cubicBezTo>
                    <a:pt x="7928" y="4928"/>
                    <a:pt x="7949" y="4916"/>
                    <a:pt x="7949" y="4879"/>
                  </a:cubicBezTo>
                  <a:cubicBezTo>
                    <a:pt x="7949" y="4815"/>
                    <a:pt x="7903" y="4827"/>
                    <a:pt x="7873" y="4835"/>
                  </a:cubicBezTo>
                  <a:cubicBezTo>
                    <a:pt x="7873" y="4835"/>
                    <a:pt x="7873" y="4835"/>
                    <a:pt x="7873" y="4835"/>
                  </a:cubicBezTo>
                  <a:close/>
                  <a:moveTo>
                    <a:pt x="7659" y="4714"/>
                  </a:moveTo>
                  <a:cubicBezTo>
                    <a:pt x="7640" y="4707"/>
                    <a:pt x="7630" y="4709"/>
                    <a:pt x="7611" y="4709"/>
                  </a:cubicBezTo>
                  <a:cubicBezTo>
                    <a:pt x="7594" y="4709"/>
                    <a:pt x="7583" y="4693"/>
                    <a:pt x="7569" y="4709"/>
                  </a:cubicBezTo>
                  <a:cubicBezTo>
                    <a:pt x="7556" y="4725"/>
                    <a:pt x="7560" y="4761"/>
                    <a:pt x="7549" y="4781"/>
                  </a:cubicBezTo>
                  <a:cubicBezTo>
                    <a:pt x="7532" y="4810"/>
                    <a:pt x="7520" y="4825"/>
                    <a:pt x="7509" y="4865"/>
                  </a:cubicBezTo>
                  <a:cubicBezTo>
                    <a:pt x="7531" y="4884"/>
                    <a:pt x="7541" y="4919"/>
                    <a:pt x="7565" y="4919"/>
                  </a:cubicBezTo>
                  <a:cubicBezTo>
                    <a:pt x="7573" y="4919"/>
                    <a:pt x="7577" y="4901"/>
                    <a:pt x="7585" y="4898"/>
                  </a:cubicBezTo>
                  <a:cubicBezTo>
                    <a:pt x="7614" y="4887"/>
                    <a:pt x="7631" y="4894"/>
                    <a:pt x="7659" y="4881"/>
                  </a:cubicBezTo>
                  <a:cubicBezTo>
                    <a:pt x="7678" y="4873"/>
                    <a:pt x="7680" y="4827"/>
                    <a:pt x="7680" y="4787"/>
                  </a:cubicBezTo>
                  <a:cubicBezTo>
                    <a:pt x="7680" y="4764"/>
                    <a:pt x="7668" y="4726"/>
                    <a:pt x="7659" y="4714"/>
                  </a:cubicBezTo>
                  <a:cubicBezTo>
                    <a:pt x="7659" y="4714"/>
                    <a:pt x="7659" y="4714"/>
                    <a:pt x="7659" y="4714"/>
                  </a:cubicBezTo>
                  <a:close/>
                  <a:moveTo>
                    <a:pt x="6829" y="1059"/>
                  </a:moveTo>
                  <a:cubicBezTo>
                    <a:pt x="6840" y="1083"/>
                    <a:pt x="6852" y="1084"/>
                    <a:pt x="6868" y="1084"/>
                  </a:cubicBezTo>
                  <a:cubicBezTo>
                    <a:pt x="6881" y="1084"/>
                    <a:pt x="6888" y="1093"/>
                    <a:pt x="6901" y="1093"/>
                  </a:cubicBezTo>
                  <a:cubicBezTo>
                    <a:pt x="6919" y="1093"/>
                    <a:pt x="6929" y="1071"/>
                    <a:pt x="6941" y="1042"/>
                  </a:cubicBezTo>
                  <a:lnTo>
                    <a:pt x="6939" y="1000"/>
                  </a:lnTo>
                  <a:cubicBezTo>
                    <a:pt x="6894" y="993"/>
                    <a:pt x="6855" y="985"/>
                    <a:pt x="6829" y="1059"/>
                  </a:cubicBezTo>
                  <a:cubicBezTo>
                    <a:pt x="6829" y="1059"/>
                    <a:pt x="6829" y="1059"/>
                    <a:pt x="6829" y="1059"/>
                  </a:cubicBezTo>
                  <a:close/>
                  <a:moveTo>
                    <a:pt x="7052" y="883"/>
                  </a:moveTo>
                  <a:cubicBezTo>
                    <a:pt x="7038" y="883"/>
                    <a:pt x="7027" y="895"/>
                    <a:pt x="7016" y="879"/>
                  </a:cubicBezTo>
                  <a:cubicBezTo>
                    <a:pt x="7003" y="862"/>
                    <a:pt x="6998" y="837"/>
                    <a:pt x="6983" y="837"/>
                  </a:cubicBezTo>
                  <a:lnTo>
                    <a:pt x="6981" y="808"/>
                  </a:lnTo>
                  <a:cubicBezTo>
                    <a:pt x="6999" y="763"/>
                    <a:pt x="7024" y="778"/>
                    <a:pt x="7052" y="778"/>
                  </a:cubicBezTo>
                  <a:cubicBezTo>
                    <a:pt x="7056" y="779"/>
                    <a:pt x="7058" y="774"/>
                    <a:pt x="7062" y="774"/>
                  </a:cubicBezTo>
                  <a:cubicBezTo>
                    <a:pt x="7075" y="774"/>
                    <a:pt x="7076" y="813"/>
                    <a:pt x="7076" y="841"/>
                  </a:cubicBezTo>
                  <a:cubicBezTo>
                    <a:pt x="7076" y="867"/>
                    <a:pt x="7063" y="874"/>
                    <a:pt x="7052" y="883"/>
                  </a:cubicBezTo>
                  <a:cubicBezTo>
                    <a:pt x="7052" y="883"/>
                    <a:pt x="7052" y="883"/>
                    <a:pt x="7052" y="883"/>
                  </a:cubicBezTo>
                  <a:close/>
                  <a:moveTo>
                    <a:pt x="7148" y="825"/>
                  </a:moveTo>
                  <a:lnTo>
                    <a:pt x="7148" y="867"/>
                  </a:lnTo>
                  <a:cubicBezTo>
                    <a:pt x="7149" y="874"/>
                    <a:pt x="7152" y="879"/>
                    <a:pt x="7152" y="887"/>
                  </a:cubicBezTo>
                  <a:cubicBezTo>
                    <a:pt x="7152" y="917"/>
                    <a:pt x="7140" y="929"/>
                    <a:pt x="7138" y="959"/>
                  </a:cubicBezTo>
                  <a:cubicBezTo>
                    <a:pt x="7142" y="961"/>
                    <a:pt x="7144" y="967"/>
                    <a:pt x="7148" y="967"/>
                  </a:cubicBezTo>
                  <a:cubicBezTo>
                    <a:pt x="7160" y="967"/>
                    <a:pt x="7163" y="943"/>
                    <a:pt x="7173" y="929"/>
                  </a:cubicBezTo>
                  <a:cubicBezTo>
                    <a:pt x="7194" y="900"/>
                    <a:pt x="7213" y="884"/>
                    <a:pt x="7219" y="833"/>
                  </a:cubicBezTo>
                  <a:lnTo>
                    <a:pt x="7217" y="808"/>
                  </a:lnTo>
                  <a:cubicBezTo>
                    <a:pt x="7190" y="808"/>
                    <a:pt x="7175" y="825"/>
                    <a:pt x="7148" y="825"/>
                  </a:cubicBezTo>
                  <a:cubicBezTo>
                    <a:pt x="7148" y="825"/>
                    <a:pt x="7148" y="825"/>
                    <a:pt x="7148" y="825"/>
                  </a:cubicBezTo>
                  <a:close/>
                  <a:moveTo>
                    <a:pt x="7305" y="762"/>
                  </a:moveTo>
                  <a:cubicBezTo>
                    <a:pt x="7297" y="762"/>
                    <a:pt x="7293" y="765"/>
                    <a:pt x="7285" y="766"/>
                  </a:cubicBezTo>
                  <a:cubicBezTo>
                    <a:pt x="7285" y="802"/>
                    <a:pt x="7289" y="826"/>
                    <a:pt x="7283" y="858"/>
                  </a:cubicBezTo>
                  <a:cubicBezTo>
                    <a:pt x="7278" y="884"/>
                    <a:pt x="7261" y="884"/>
                    <a:pt x="7261" y="913"/>
                  </a:cubicBezTo>
                  <a:cubicBezTo>
                    <a:pt x="7261" y="931"/>
                    <a:pt x="7272" y="938"/>
                    <a:pt x="7281" y="938"/>
                  </a:cubicBezTo>
                  <a:cubicBezTo>
                    <a:pt x="7295" y="938"/>
                    <a:pt x="7298" y="901"/>
                    <a:pt x="7311" y="896"/>
                  </a:cubicBezTo>
                  <a:cubicBezTo>
                    <a:pt x="7323" y="892"/>
                    <a:pt x="7331" y="896"/>
                    <a:pt x="7344" y="896"/>
                  </a:cubicBezTo>
                  <a:cubicBezTo>
                    <a:pt x="7344" y="884"/>
                    <a:pt x="7346" y="879"/>
                    <a:pt x="7346" y="868"/>
                  </a:cubicBezTo>
                  <a:cubicBezTo>
                    <a:pt x="7346" y="815"/>
                    <a:pt x="7330" y="762"/>
                    <a:pt x="7305" y="762"/>
                  </a:cubicBezTo>
                  <a:cubicBezTo>
                    <a:pt x="7305" y="762"/>
                    <a:pt x="7305" y="762"/>
                    <a:pt x="7305" y="762"/>
                  </a:cubicBezTo>
                  <a:close/>
                  <a:moveTo>
                    <a:pt x="7269" y="561"/>
                  </a:moveTo>
                  <a:cubicBezTo>
                    <a:pt x="7269" y="534"/>
                    <a:pt x="7274" y="510"/>
                    <a:pt x="7265" y="493"/>
                  </a:cubicBezTo>
                  <a:cubicBezTo>
                    <a:pt x="7256" y="475"/>
                    <a:pt x="7243" y="484"/>
                    <a:pt x="7231" y="477"/>
                  </a:cubicBezTo>
                  <a:cubicBezTo>
                    <a:pt x="7218" y="469"/>
                    <a:pt x="7212" y="451"/>
                    <a:pt x="7198" y="451"/>
                  </a:cubicBezTo>
                  <a:lnTo>
                    <a:pt x="7183" y="451"/>
                  </a:lnTo>
                  <a:lnTo>
                    <a:pt x="7183" y="490"/>
                  </a:lnTo>
                  <a:cubicBezTo>
                    <a:pt x="7183" y="540"/>
                    <a:pt x="7212" y="543"/>
                    <a:pt x="7223" y="586"/>
                  </a:cubicBezTo>
                  <a:cubicBezTo>
                    <a:pt x="7233" y="627"/>
                    <a:pt x="7236" y="682"/>
                    <a:pt x="7259" y="682"/>
                  </a:cubicBezTo>
                  <a:cubicBezTo>
                    <a:pt x="7265" y="682"/>
                    <a:pt x="7269" y="669"/>
                    <a:pt x="7269" y="656"/>
                  </a:cubicBezTo>
                  <a:lnTo>
                    <a:pt x="7269" y="561"/>
                  </a:lnTo>
                  <a:cubicBezTo>
                    <a:pt x="7269" y="561"/>
                    <a:pt x="7269" y="561"/>
                    <a:pt x="7269" y="561"/>
                  </a:cubicBezTo>
                  <a:close/>
                  <a:moveTo>
                    <a:pt x="7678" y="297"/>
                  </a:moveTo>
                  <a:cubicBezTo>
                    <a:pt x="7676" y="337"/>
                    <a:pt x="7684" y="366"/>
                    <a:pt x="7676" y="401"/>
                  </a:cubicBezTo>
                  <a:cubicBezTo>
                    <a:pt x="7664" y="448"/>
                    <a:pt x="7637" y="461"/>
                    <a:pt x="7637" y="514"/>
                  </a:cubicBezTo>
                  <a:cubicBezTo>
                    <a:pt x="7637" y="546"/>
                    <a:pt x="7653" y="561"/>
                    <a:pt x="7668" y="561"/>
                  </a:cubicBezTo>
                  <a:cubicBezTo>
                    <a:pt x="7702" y="561"/>
                    <a:pt x="7715" y="503"/>
                    <a:pt x="7740" y="456"/>
                  </a:cubicBezTo>
                  <a:cubicBezTo>
                    <a:pt x="7762" y="413"/>
                    <a:pt x="7794" y="401"/>
                    <a:pt x="7794" y="337"/>
                  </a:cubicBezTo>
                  <a:lnTo>
                    <a:pt x="7794" y="318"/>
                  </a:lnTo>
                  <a:cubicBezTo>
                    <a:pt x="7773" y="306"/>
                    <a:pt x="7760" y="316"/>
                    <a:pt x="7738" y="313"/>
                  </a:cubicBezTo>
                  <a:cubicBezTo>
                    <a:pt x="7714" y="310"/>
                    <a:pt x="7701" y="297"/>
                    <a:pt x="7678" y="297"/>
                  </a:cubicBezTo>
                  <a:cubicBezTo>
                    <a:pt x="7678" y="297"/>
                    <a:pt x="7678" y="297"/>
                    <a:pt x="7678" y="297"/>
                  </a:cubicBezTo>
                  <a:close/>
                  <a:moveTo>
                    <a:pt x="7456" y="603"/>
                  </a:moveTo>
                  <a:lnTo>
                    <a:pt x="7440" y="603"/>
                  </a:lnTo>
                  <a:cubicBezTo>
                    <a:pt x="7439" y="628"/>
                    <a:pt x="7442" y="644"/>
                    <a:pt x="7440" y="669"/>
                  </a:cubicBezTo>
                  <a:cubicBezTo>
                    <a:pt x="7437" y="701"/>
                    <a:pt x="7419" y="700"/>
                    <a:pt x="7412" y="728"/>
                  </a:cubicBezTo>
                  <a:cubicBezTo>
                    <a:pt x="7406" y="751"/>
                    <a:pt x="7405" y="769"/>
                    <a:pt x="7405" y="796"/>
                  </a:cubicBezTo>
                  <a:cubicBezTo>
                    <a:pt x="7405" y="817"/>
                    <a:pt x="7404" y="829"/>
                    <a:pt x="7405" y="850"/>
                  </a:cubicBezTo>
                  <a:lnTo>
                    <a:pt x="7427" y="850"/>
                  </a:lnTo>
                  <a:cubicBezTo>
                    <a:pt x="7458" y="850"/>
                    <a:pt x="7452" y="740"/>
                    <a:pt x="7482" y="732"/>
                  </a:cubicBezTo>
                  <a:cubicBezTo>
                    <a:pt x="7509" y="726"/>
                    <a:pt x="7543" y="723"/>
                    <a:pt x="7543" y="669"/>
                  </a:cubicBezTo>
                  <a:lnTo>
                    <a:pt x="7543" y="636"/>
                  </a:lnTo>
                  <a:cubicBezTo>
                    <a:pt x="7509" y="636"/>
                    <a:pt x="7490" y="603"/>
                    <a:pt x="7456" y="603"/>
                  </a:cubicBezTo>
                  <a:cubicBezTo>
                    <a:pt x="7456" y="603"/>
                    <a:pt x="7456" y="603"/>
                    <a:pt x="7456" y="603"/>
                  </a:cubicBezTo>
                  <a:close/>
                  <a:moveTo>
                    <a:pt x="6770" y="644"/>
                  </a:moveTo>
                  <a:cubicBezTo>
                    <a:pt x="6788" y="570"/>
                    <a:pt x="6824" y="576"/>
                    <a:pt x="6861" y="561"/>
                  </a:cubicBezTo>
                  <a:cubicBezTo>
                    <a:pt x="6888" y="549"/>
                    <a:pt x="6906" y="551"/>
                    <a:pt x="6933" y="531"/>
                  </a:cubicBezTo>
                  <a:cubicBezTo>
                    <a:pt x="6946" y="522"/>
                    <a:pt x="6952" y="504"/>
                    <a:pt x="6965" y="502"/>
                  </a:cubicBezTo>
                  <a:cubicBezTo>
                    <a:pt x="6965" y="533"/>
                    <a:pt x="6963" y="550"/>
                    <a:pt x="6965" y="582"/>
                  </a:cubicBezTo>
                  <a:cubicBezTo>
                    <a:pt x="6967" y="606"/>
                    <a:pt x="6979" y="615"/>
                    <a:pt x="6979" y="640"/>
                  </a:cubicBezTo>
                  <a:cubicBezTo>
                    <a:pt x="6979" y="728"/>
                    <a:pt x="6929" y="757"/>
                    <a:pt x="6887" y="757"/>
                  </a:cubicBezTo>
                  <a:cubicBezTo>
                    <a:pt x="6873" y="757"/>
                    <a:pt x="6865" y="749"/>
                    <a:pt x="6851" y="749"/>
                  </a:cubicBezTo>
                  <a:cubicBezTo>
                    <a:pt x="6801" y="749"/>
                    <a:pt x="6798" y="868"/>
                    <a:pt x="6766" y="950"/>
                  </a:cubicBezTo>
                  <a:cubicBezTo>
                    <a:pt x="6747" y="930"/>
                    <a:pt x="6750" y="885"/>
                    <a:pt x="6750" y="841"/>
                  </a:cubicBezTo>
                  <a:cubicBezTo>
                    <a:pt x="6729" y="834"/>
                    <a:pt x="6704" y="826"/>
                    <a:pt x="6704" y="783"/>
                  </a:cubicBezTo>
                  <a:cubicBezTo>
                    <a:pt x="6704" y="749"/>
                    <a:pt x="6723" y="746"/>
                    <a:pt x="6736" y="728"/>
                  </a:cubicBezTo>
                  <a:cubicBezTo>
                    <a:pt x="6753" y="705"/>
                    <a:pt x="6764" y="693"/>
                    <a:pt x="6784" y="686"/>
                  </a:cubicBezTo>
                  <a:lnTo>
                    <a:pt x="6770" y="644"/>
                  </a:lnTo>
                  <a:cubicBezTo>
                    <a:pt x="6770" y="644"/>
                    <a:pt x="6770" y="644"/>
                    <a:pt x="6770" y="644"/>
                  </a:cubicBezTo>
                  <a:close/>
                  <a:moveTo>
                    <a:pt x="6760" y="460"/>
                  </a:moveTo>
                  <a:cubicBezTo>
                    <a:pt x="6730" y="460"/>
                    <a:pt x="6718" y="509"/>
                    <a:pt x="6690" y="531"/>
                  </a:cubicBezTo>
                  <a:cubicBezTo>
                    <a:pt x="6674" y="544"/>
                    <a:pt x="6662" y="543"/>
                    <a:pt x="6647" y="561"/>
                  </a:cubicBezTo>
                  <a:cubicBezTo>
                    <a:pt x="6613" y="603"/>
                    <a:pt x="6557" y="577"/>
                    <a:pt x="6557" y="661"/>
                  </a:cubicBezTo>
                  <a:cubicBezTo>
                    <a:pt x="6557" y="691"/>
                    <a:pt x="6576" y="695"/>
                    <a:pt x="6591" y="695"/>
                  </a:cubicBezTo>
                  <a:cubicBezTo>
                    <a:pt x="6614" y="695"/>
                    <a:pt x="6625" y="661"/>
                    <a:pt x="6647" y="661"/>
                  </a:cubicBezTo>
                  <a:cubicBezTo>
                    <a:pt x="6657" y="661"/>
                    <a:pt x="6662" y="678"/>
                    <a:pt x="6672" y="678"/>
                  </a:cubicBezTo>
                  <a:cubicBezTo>
                    <a:pt x="6689" y="678"/>
                    <a:pt x="6688" y="631"/>
                    <a:pt x="6702" y="611"/>
                  </a:cubicBezTo>
                  <a:cubicBezTo>
                    <a:pt x="6714" y="593"/>
                    <a:pt x="6722" y="585"/>
                    <a:pt x="6736" y="573"/>
                  </a:cubicBezTo>
                  <a:cubicBezTo>
                    <a:pt x="6761" y="551"/>
                    <a:pt x="6798" y="562"/>
                    <a:pt x="6798" y="506"/>
                  </a:cubicBezTo>
                  <a:cubicBezTo>
                    <a:pt x="6798" y="470"/>
                    <a:pt x="6777" y="460"/>
                    <a:pt x="6760" y="460"/>
                  </a:cubicBezTo>
                  <a:cubicBezTo>
                    <a:pt x="6760" y="460"/>
                    <a:pt x="6760" y="460"/>
                    <a:pt x="6760" y="460"/>
                  </a:cubicBezTo>
                  <a:close/>
                  <a:moveTo>
                    <a:pt x="7635" y="2765"/>
                  </a:moveTo>
                  <a:cubicBezTo>
                    <a:pt x="7647" y="2799"/>
                    <a:pt x="7667" y="2822"/>
                    <a:pt x="7667" y="2865"/>
                  </a:cubicBezTo>
                  <a:cubicBezTo>
                    <a:pt x="7667" y="2908"/>
                    <a:pt x="7662" y="2932"/>
                    <a:pt x="7659" y="2974"/>
                  </a:cubicBezTo>
                  <a:cubicBezTo>
                    <a:pt x="7658" y="3000"/>
                    <a:pt x="7664" y="3021"/>
                    <a:pt x="7657" y="3042"/>
                  </a:cubicBezTo>
                  <a:cubicBezTo>
                    <a:pt x="7647" y="3070"/>
                    <a:pt x="7624" y="3050"/>
                    <a:pt x="7617" y="3084"/>
                  </a:cubicBezTo>
                  <a:cubicBezTo>
                    <a:pt x="7606" y="3137"/>
                    <a:pt x="7605" y="3169"/>
                    <a:pt x="7593" y="3222"/>
                  </a:cubicBezTo>
                  <a:cubicBezTo>
                    <a:pt x="7577" y="3292"/>
                    <a:pt x="7545" y="3302"/>
                    <a:pt x="7509" y="3318"/>
                  </a:cubicBezTo>
                  <a:cubicBezTo>
                    <a:pt x="7487" y="3327"/>
                    <a:pt x="7469" y="3311"/>
                    <a:pt x="7452" y="3339"/>
                  </a:cubicBezTo>
                  <a:cubicBezTo>
                    <a:pt x="7438" y="3363"/>
                    <a:pt x="7438" y="3411"/>
                    <a:pt x="7420" y="3411"/>
                  </a:cubicBezTo>
                  <a:lnTo>
                    <a:pt x="7340" y="3411"/>
                  </a:lnTo>
                  <a:cubicBezTo>
                    <a:pt x="7322" y="3411"/>
                    <a:pt x="7316" y="3442"/>
                    <a:pt x="7299" y="3456"/>
                  </a:cubicBezTo>
                  <a:cubicBezTo>
                    <a:pt x="7282" y="3471"/>
                    <a:pt x="7270" y="3473"/>
                    <a:pt x="7251" y="3473"/>
                  </a:cubicBezTo>
                  <a:cubicBezTo>
                    <a:pt x="7226" y="3473"/>
                    <a:pt x="7212" y="3472"/>
                    <a:pt x="7187" y="3472"/>
                  </a:cubicBezTo>
                  <a:cubicBezTo>
                    <a:pt x="7160" y="3472"/>
                    <a:pt x="7169" y="3555"/>
                    <a:pt x="7169" y="3612"/>
                  </a:cubicBezTo>
                  <a:lnTo>
                    <a:pt x="7153" y="3612"/>
                  </a:lnTo>
                  <a:cubicBezTo>
                    <a:pt x="7145" y="3612"/>
                    <a:pt x="7140" y="3599"/>
                    <a:pt x="7132" y="3599"/>
                  </a:cubicBezTo>
                  <a:cubicBezTo>
                    <a:pt x="7114" y="3599"/>
                    <a:pt x="7108" y="3633"/>
                    <a:pt x="7094" y="3658"/>
                  </a:cubicBezTo>
                  <a:cubicBezTo>
                    <a:pt x="7078" y="3687"/>
                    <a:pt x="7068" y="3704"/>
                    <a:pt x="7052" y="3737"/>
                  </a:cubicBezTo>
                  <a:cubicBezTo>
                    <a:pt x="7038" y="3785"/>
                    <a:pt x="7022" y="3812"/>
                    <a:pt x="6996" y="3812"/>
                  </a:cubicBezTo>
                  <a:cubicBezTo>
                    <a:pt x="6980" y="3812"/>
                    <a:pt x="6971" y="3808"/>
                    <a:pt x="6956" y="3808"/>
                  </a:cubicBezTo>
                  <a:cubicBezTo>
                    <a:pt x="6941" y="3808"/>
                    <a:pt x="6926" y="3794"/>
                    <a:pt x="6917" y="3817"/>
                  </a:cubicBezTo>
                  <a:cubicBezTo>
                    <a:pt x="6892" y="3878"/>
                    <a:pt x="6883" y="3953"/>
                    <a:pt x="6845" y="3959"/>
                  </a:cubicBezTo>
                  <a:cubicBezTo>
                    <a:pt x="6821" y="3962"/>
                    <a:pt x="6819" y="4017"/>
                    <a:pt x="6804" y="4051"/>
                  </a:cubicBezTo>
                  <a:cubicBezTo>
                    <a:pt x="6791" y="4082"/>
                    <a:pt x="6769" y="4067"/>
                    <a:pt x="6758" y="4102"/>
                  </a:cubicBezTo>
                  <a:cubicBezTo>
                    <a:pt x="6751" y="4126"/>
                    <a:pt x="6752" y="4147"/>
                    <a:pt x="6746" y="4173"/>
                  </a:cubicBezTo>
                  <a:cubicBezTo>
                    <a:pt x="6722" y="4147"/>
                    <a:pt x="6729" y="4073"/>
                    <a:pt x="6702" y="4060"/>
                  </a:cubicBezTo>
                  <a:cubicBezTo>
                    <a:pt x="6699" y="4088"/>
                    <a:pt x="6694" y="4103"/>
                    <a:pt x="6694" y="4131"/>
                  </a:cubicBezTo>
                  <a:cubicBezTo>
                    <a:pt x="6694" y="4181"/>
                    <a:pt x="6708" y="4207"/>
                    <a:pt x="6708" y="4257"/>
                  </a:cubicBezTo>
                  <a:cubicBezTo>
                    <a:pt x="6708" y="4294"/>
                    <a:pt x="6680" y="4286"/>
                    <a:pt x="6674" y="4320"/>
                  </a:cubicBezTo>
                  <a:lnTo>
                    <a:pt x="6666" y="4307"/>
                  </a:lnTo>
                  <a:cubicBezTo>
                    <a:pt x="6658" y="4268"/>
                    <a:pt x="6654" y="4245"/>
                    <a:pt x="6645" y="4207"/>
                  </a:cubicBezTo>
                  <a:cubicBezTo>
                    <a:pt x="6625" y="4255"/>
                    <a:pt x="6622" y="4298"/>
                    <a:pt x="6619" y="4362"/>
                  </a:cubicBezTo>
                  <a:cubicBezTo>
                    <a:pt x="6617" y="4411"/>
                    <a:pt x="6612" y="4471"/>
                    <a:pt x="6589" y="4471"/>
                  </a:cubicBezTo>
                  <a:lnTo>
                    <a:pt x="6547" y="4471"/>
                  </a:lnTo>
                  <a:cubicBezTo>
                    <a:pt x="6551" y="4495"/>
                    <a:pt x="6559" y="4507"/>
                    <a:pt x="6559" y="4533"/>
                  </a:cubicBezTo>
                  <a:cubicBezTo>
                    <a:pt x="6559" y="4587"/>
                    <a:pt x="6543" y="4613"/>
                    <a:pt x="6525" y="4651"/>
                  </a:cubicBezTo>
                  <a:cubicBezTo>
                    <a:pt x="6516" y="4669"/>
                    <a:pt x="6517" y="4690"/>
                    <a:pt x="6507" y="4705"/>
                  </a:cubicBezTo>
                  <a:cubicBezTo>
                    <a:pt x="6494" y="4725"/>
                    <a:pt x="6481" y="4718"/>
                    <a:pt x="6464" y="4718"/>
                  </a:cubicBezTo>
                  <a:cubicBezTo>
                    <a:pt x="6424" y="4718"/>
                    <a:pt x="6411" y="4642"/>
                    <a:pt x="6374" y="4609"/>
                  </a:cubicBezTo>
                  <a:cubicBezTo>
                    <a:pt x="6358" y="4594"/>
                    <a:pt x="6346" y="4595"/>
                    <a:pt x="6330" y="4584"/>
                  </a:cubicBezTo>
                  <a:cubicBezTo>
                    <a:pt x="6314" y="4573"/>
                    <a:pt x="6313" y="4543"/>
                    <a:pt x="6301" y="4521"/>
                  </a:cubicBezTo>
                  <a:cubicBezTo>
                    <a:pt x="6294" y="4507"/>
                    <a:pt x="6287" y="4499"/>
                    <a:pt x="6287" y="4479"/>
                  </a:cubicBezTo>
                  <a:cubicBezTo>
                    <a:pt x="6287" y="4425"/>
                    <a:pt x="6338" y="4444"/>
                    <a:pt x="6338" y="4391"/>
                  </a:cubicBezTo>
                  <a:cubicBezTo>
                    <a:pt x="6338" y="4368"/>
                    <a:pt x="6324" y="4362"/>
                    <a:pt x="6313" y="4362"/>
                  </a:cubicBezTo>
                  <a:lnTo>
                    <a:pt x="6263" y="4362"/>
                  </a:lnTo>
                  <a:lnTo>
                    <a:pt x="6263" y="4315"/>
                  </a:lnTo>
                  <a:cubicBezTo>
                    <a:pt x="6277" y="4292"/>
                    <a:pt x="6291" y="4302"/>
                    <a:pt x="6307" y="4286"/>
                  </a:cubicBezTo>
                  <a:cubicBezTo>
                    <a:pt x="6330" y="4265"/>
                    <a:pt x="6337" y="4226"/>
                    <a:pt x="6362" y="4215"/>
                  </a:cubicBezTo>
                  <a:cubicBezTo>
                    <a:pt x="6375" y="4213"/>
                    <a:pt x="6379" y="4200"/>
                    <a:pt x="6392" y="4194"/>
                  </a:cubicBezTo>
                  <a:cubicBezTo>
                    <a:pt x="6409" y="4186"/>
                    <a:pt x="6421" y="4201"/>
                    <a:pt x="6436" y="4186"/>
                  </a:cubicBezTo>
                  <a:cubicBezTo>
                    <a:pt x="6450" y="4171"/>
                    <a:pt x="6450" y="4140"/>
                    <a:pt x="6460" y="4114"/>
                  </a:cubicBezTo>
                  <a:cubicBezTo>
                    <a:pt x="6465" y="4102"/>
                    <a:pt x="6476" y="4106"/>
                    <a:pt x="6476" y="4089"/>
                  </a:cubicBezTo>
                  <a:cubicBezTo>
                    <a:pt x="6476" y="4048"/>
                    <a:pt x="6448" y="4042"/>
                    <a:pt x="6448" y="4001"/>
                  </a:cubicBezTo>
                  <a:cubicBezTo>
                    <a:pt x="6448" y="3985"/>
                    <a:pt x="6450" y="3976"/>
                    <a:pt x="6450" y="3959"/>
                  </a:cubicBezTo>
                  <a:lnTo>
                    <a:pt x="6474" y="3959"/>
                  </a:lnTo>
                  <a:cubicBezTo>
                    <a:pt x="6484" y="3959"/>
                    <a:pt x="6484" y="3993"/>
                    <a:pt x="6495" y="3993"/>
                  </a:cubicBezTo>
                  <a:cubicBezTo>
                    <a:pt x="6507" y="3993"/>
                    <a:pt x="6512" y="3970"/>
                    <a:pt x="6523" y="3959"/>
                  </a:cubicBezTo>
                  <a:cubicBezTo>
                    <a:pt x="6537" y="3946"/>
                    <a:pt x="6546" y="3934"/>
                    <a:pt x="6553" y="3905"/>
                  </a:cubicBezTo>
                  <a:cubicBezTo>
                    <a:pt x="6569" y="3922"/>
                    <a:pt x="6578" y="3938"/>
                    <a:pt x="6595" y="3938"/>
                  </a:cubicBezTo>
                  <a:cubicBezTo>
                    <a:pt x="6609" y="3938"/>
                    <a:pt x="6619" y="3909"/>
                    <a:pt x="6619" y="3880"/>
                  </a:cubicBezTo>
                  <a:cubicBezTo>
                    <a:pt x="6619" y="3832"/>
                    <a:pt x="6601" y="3807"/>
                    <a:pt x="6581" y="3783"/>
                  </a:cubicBezTo>
                  <a:cubicBezTo>
                    <a:pt x="6589" y="3776"/>
                    <a:pt x="6597" y="3771"/>
                    <a:pt x="6597" y="3754"/>
                  </a:cubicBezTo>
                  <a:cubicBezTo>
                    <a:pt x="6597" y="3724"/>
                    <a:pt x="6577" y="3717"/>
                    <a:pt x="6577" y="3687"/>
                  </a:cubicBezTo>
                  <a:cubicBezTo>
                    <a:pt x="6577" y="3673"/>
                    <a:pt x="6584" y="3669"/>
                    <a:pt x="6587" y="3658"/>
                  </a:cubicBezTo>
                  <a:cubicBezTo>
                    <a:pt x="6594" y="3634"/>
                    <a:pt x="6595" y="3616"/>
                    <a:pt x="6605" y="3599"/>
                  </a:cubicBezTo>
                  <a:cubicBezTo>
                    <a:pt x="6611" y="3612"/>
                    <a:pt x="6617" y="3615"/>
                    <a:pt x="6623" y="3628"/>
                  </a:cubicBezTo>
                  <a:cubicBezTo>
                    <a:pt x="6630" y="3642"/>
                    <a:pt x="6628" y="3666"/>
                    <a:pt x="6637" y="3666"/>
                  </a:cubicBezTo>
                  <a:cubicBezTo>
                    <a:pt x="6674" y="3666"/>
                    <a:pt x="6679" y="3583"/>
                    <a:pt x="6706" y="3532"/>
                  </a:cubicBezTo>
                  <a:cubicBezTo>
                    <a:pt x="6714" y="3547"/>
                    <a:pt x="6718" y="3560"/>
                    <a:pt x="6724" y="3578"/>
                  </a:cubicBezTo>
                  <a:cubicBezTo>
                    <a:pt x="6729" y="3553"/>
                    <a:pt x="6729" y="3531"/>
                    <a:pt x="6738" y="3511"/>
                  </a:cubicBezTo>
                  <a:cubicBezTo>
                    <a:pt x="6744" y="3498"/>
                    <a:pt x="6753" y="3490"/>
                    <a:pt x="6753" y="3470"/>
                  </a:cubicBezTo>
                  <a:lnTo>
                    <a:pt x="6753" y="3379"/>
                  </a:lnTo>
                  <a:cubicBezTo>
                    <a:pt x="6771" y="3374"/>
                    <a:pt x="6781" y="3381"/>
                    <a:pt x="6798" y="3381"/>
                  </a:cubicBezTo>
                  <a:cubicBezTo>
                    <a:pt x="6812" y="3381"/>
                    <a:pt x="6817" y="3354"/>
                    <a:pt x="6830" y="3348"/>
                  </a:cubicBezTo>
                  <a:cubicBezTo>
                    <a:pt x="6850" y="3339"/>
                    <a:pt x="6861" y="3338"/>
                    <a:pt x="6881" y="3335"/>
                  </a:cubicBezTo>
                  <a:lnTo>
                    <a:pt x="6881" y="3259"/>
                  </a:lnTo>
                  <a:lnTo>
                    <a:pt x="6889" y="3255"/>
                  </a:lnTo>
                  <a:cubicBezTo>
                    <a:pt x="6903" y="3262"/>
                    <a:pt x="6910" y="3276"/>
                    <a:pt x="6925" y="3276"/>
                  </a:cubicBezTo>
                  <a:cubicBezTo>
                    <a:pt x="6945" y="3276"/>
                    <a:pt x="6944" y="3225"/>
                    <a:pt x="6957" y="3197"/>
                  </a:cubicBezTo>
                  <a:cubicBezTo>
                    <a:pt x="6969" y="3171"/>
                    <a:pt x="6981" y="3159"/>
                    <a:pt x="6998" y="3159"/>
                  </a:cubicBezTo>
                  <a:lnTo>
                    <a:pt x="7022" y="3159"/>
                  </a:lnTo>
                  <a:lnTo>
                    <a:pt x="7022" y="3234"/>
                  </a:lnTo>
                  <a:cubicBezTo>
                    <a:pt x="7046" y="3230"/>
                    <a:pt x="7068" y="3198"/>
                    <a:pt x="7068" y="3147"/>
                  </a:cubicBezTo>
                  <a:lnTo>
                    <a:pt x="7068" y="3067"/>
                  </a:lnTo>
                  <a:cubicBezTo>
                    <a:pt x="7097" y="3073"/>
                    <a:pt x="7116" y="3064"/>
                    <a:pt x="7142" y="3092"/>
                  </a:cubicBezTo>
                  <a:cubicBezTo>
                    <a:pt x="7153" y="3103"/>
                    <a:pt x="7155" y="3134"/>
                    <a:pt x="7167" y="3134"/>
                  </a:cubicBezTo>
                  <a:cubicBezTo>
                    <a:pt x="7204" y="3134"/>
                    <a:pt x="7224" y="3116"/>
                    <a:pt x="7259" y="3100"/>
                  </a:cubicBezTo>
                  <a:cubicBezTo>
                    <a:pt x="7276" y="3093"/>
                    <a:pt x="7284" y="3063"/>
                    <a:pt x="7301" y="3063"/>
                  </a:cubicBezTo>
                  <a:cubicBezTo>
                    <a:pt x="7310" y="3063"/>
                    <a:pt x="7312" y="3088"/>
                    <a:pt x="7321" y="3088"/>
                  </a:cubicBezTo>
                  <a:cubicBezTo>
                    <a:pt x="7340" y="3088"/>
                    <a:pt x="7351" y="3068"/>
                    <a:pt x="7366" y="3046"/>
                  </a:cubicBezTo>
                  <a:cubicBezTo>
                    <a:pt x="7372" y="3036"/>
                    <a:pt x="7381" y="3039"/>
                    <a:pt x="7386" y="3025"/>
                  </a:cubicBezTo>
                  <a:cubicBezTo>
                    <a:pt x="7393" y="3005"/>
                    <a:pt x="7392" y="2983"/>
                    <a:pt x="7402" y="2970"/>
                  </a:cubicBezTo>
                  <a:cubicBezTo>
                    <a:pt x="7413" y="2956"/>
                    <a:pt x="7424" y="2958"/>
                    <a:pt x="7434" y="2941"/>
                  </a:cubicBezTo>
                  <a:cubicBezTo>
                    <a:pt x="7445" y="2924"/>
                    <a:pt x="7449" y="2897"/>
                    <a:pt x="7462" y="2897"/>
                  </a:cubicBezTo>
                  <a:cubicBezTo>
                    <a:pt x="7472" y="2897"/>
                    <a:pt x="7477" y="2899"/>
                    <a:pt x="7486" y="2899"/>
                  </a:cubicBezTo>
                  <a:cubicBezTo>
                    <a:pt x="7527" y="2899"/>
                    <a:pt x="7527" y="2761"/>
                    <a:pt x="7567" y="2761"/>
                  </a:cubicBezTo>
                  <a:cubicBezTo>
                    <a:pt x="7594" y="2761"/>
                    <a:pt x="7609" y="2764"/>
                    <a:pt x="7635" y="2765"/>
                  </a:cubicBezTo>
                  <a:cubicBezTo>
                    <a:pt x="7635" y="2765"/>
                    <a:pt x="7635" y="2765"/>
                    <a:pt x="7635" y="2765"/>
                  </a:cubicBezTo>
                  <a:close/>
                  <a:moveTo>
                    <a:pt x="5891" y="5560"/>
                  </a:moveTo>
                  <a:cubicBezTo>
                    <a:pt x="5891" y="5602"/>
                    <a:pt x="5893" y="5629"/>
                    <a:pt x="5903" y="5665"/>
                  </a:cubicBezTo>
                  <a:cubicBezTo>
                    <a:pt x="5908" y="5684"/>
                    <a:pt x="5923" y="5681"/>
                    <a:pt x="5923" y="5703"/>
                  </a:cubicBezTo>
                  <a:cubicBezTo>
                    <a:pt x="5923" y="5736"/>
                    <a:pt x="5916" y="5753"/>
                    <a:pt x="5911" y="5785"/>
                  </a:cubicBezTo>
                  <a:lnTo>
                    <a:pt x="5887" y="5785"/>
                  </a:lnTo>
                  <a:cubicBezTo>
                    <a:pt x="5887" y="5757"/>
                    <a:pt x="5890" y="5742"/>
                    <a:pt x="5887" y="5715"/>
                  </a:cubicBezTo>
                  <a:cubicBezTo>
                    <a:pt x="5881" y="5664"/>
                    <a:pt x="5843" y="5671"/>
                    <a:pt x="5843" y="5619"/>
                  </a:cubicBezTo>
                  <a:cubicBezTo>
                    <a:pt x="5843" y="5584"/>
                    <a:pt x="5859" y="5560"/>
                    <a:pt x="5875" y="5560"/>
                  </a:cubicBezTo>
                  <a:lnTo>
                    <a:pt x="5891" y="5560"/>
                  </a:lnTo>
                  <a:cubicBezTo>
                    <a:pt x="5891" y="5560"/>
                    <a:pt x="5891" y="5560"/>
                    <a:pt x="5891" y="5560"/>
                  </a:cubicBezTo>
                  <a:close/>
                  <a:moveTo>
                    <a:pt x="6265" y="6407"/>
                  </a:moveTo>
                  <a:cubicBezTo>
                    <a:pt x="6265" y="6455"/>
                    <a:pt x="6285" y="6476"/>
                    <a:pt x="6305" y="6499"/>
                  </a:cubicBezTo>
                  <a:cubicBezTo>
                    <a:pt x="6321" y="6518"/>
                    <a:pt x="6330" y="6535"/>
                    <a:pt x="6346" y="6554"/>
                  </a:cubicBezTo>
                  <a:cubicBezTo>
                    <a:pt x="6359" y="6569"/>
                    <a:pt x="6372" y="6580"/>
                    <a:pt x="6374" y="6612"/>
                  </a:cubicBezTo>
                  <a:cubicBezTo>
                    <a:pt x="6376" y="6657"/>
                    <a:pt x="6374" y="6717"/>
                    <a:pt x="6396" y="6717"/>
                  </a:cubicBezTo>
                  <a:cubicBezTo>
                    <a:pt x="6416" y="6717"/>
                    <a:pt x="6419" y="6665"/>
                    <a:pt x="6438" y="6658"/>
                  </a:cubicBezTo>
                  <a:cubicBezTo>
                    <a:pt x="6460" y="6650"/>
                    <a:pt x="6484" y="6630"/>
                    <a:pt x="6484" y="6583"/>
                  </a:cubicBezTo>
                  <a:cubicBezTo>
                    <a:pt x="6484" y="6502"/>
                    <a:pt x="6432" y="6504"/>
                    <a:pt x="6416" y="6432"/>
                  </a:cubicBezTo>
                  <a:cubicBezTo>
                    <a:pt x="6402" y="6369"/>
                    <a:pt x="6387" y="6339"/>
                    <a:pt x="6364" y="6290"/>
                  </a:cubicBezTo>
                  <a:cubicBezTo>
                    <a:pt x="6342" y="6314"/>
                    <a:pt x="6337" y="6369"/>
                    <a:pt x="6311" y="6373"/>
                  </a:cubicBezTo>
                  <a:cubicBezTo>
                    <a:pt x="6292" y="6377"/>
                    <a:pt x="6265" y="6367"/>
                    <a:pt x="6265" y="6407"/>
                  </a:cubicBezTo>
                  <a:cubicBezTo>
                    <a:pt x="6265" y="6407"/>
                    <a:pt x="6265" y="6407"/>
                    <a:pt x="6265" y="6407"/>
                  </a:cubicBezTo>
                  <a:close/>
                  <a:moveTo>
                    <a:pt x="6054" y="4831"/>
                  </a:moveTo>
                  <a:cubicBezTo>
                    <a:pt x="6058" y="4855"/>
                    <a:pt x="6064" y="4868"/>
                    <a:pt x="6064" y="4894"/>
                  </a:cubicBezTo>
                  <a:cubicBezTo>
                    <a:pt x="6064" y="4953"/>
                    <a:pt x="6026" y="4964"/>
                    <a:pt x="6026" y="5023"/>
                  </a:cubicBezTo>
                  <a:lnTo>
                    <a:pt x="6026" y="5109"/>
                  </a:lnTo>
                  <a:cubicBezTo>
                    <a:pt x="6026" y="5131"/>
                    <a:pt x="6020" y="5141"/>
                    <a:pt x="6018" y="5162"/>
                  </a:cubicBezTo>
                  <a:cubicBezTo>
                    <a:pt x="6015" y="5162"/>
                    <a:pt x="6013" y="5166"/>
                    <a:pt x="6010" y="5166"/>
                  </a:cubicBezTo>
                  <a:cubicBezTo>
                    <a:pt x="5988" y="5166"/>
                    <a:pt x="5988" y="5091"/>
                    <a:pt x="5965" y="5091"/>
                  </a:cubicBezTo>
                  <a:cubicBezTo>
                    <a:pt x="5937" y="5091"/>
                    <a:pt x="5928" y="5145"/>
                    <a:pt x="5911" y="5192"/>
                  </a:cubicBezTo>
                  <a:cubicBezTo>
                    <a:pt x="5892" y="5245"/>
                    <a:pt x="5871" y="5274"/>
                    <a:pt x="5871" y="5341"/>
                  </a:cubicBezTo>
                  <a:lnTo>
                    <a:pt x="5871" y="5447"/>
                  </a:lnTo>
                  <a:cubicBezTo>
                    <a:pt x="5878" y="5448"/>
                    <a:pt x="5881" y="5451"/>
                    <a:pt x="5888" y="5451"/>
                  </a:cubicBezTo>
                  <a:cubicBezTo>
                    <a:pt x="5898" y="5451"/>
                    <a:pt x="5904" y="5443"/>
                    <a:pt x="5914" y="5443"/>
                  </a:cubicBezTo>
                  <a:cubicBezTo>
                    <a:pt x="5929" y="5443"/>
                    <a:pt x="5951" y="5437"/>
                    <a:pt x="5951" y="5468"/>
                  </a:cubicBezTo>
                  <a:cubicBezTo>
                    <a:pt x="5951" y="5490"/>
                    <a:pt x="5945" y="5503"/>
                    <a:pt x="5941" y="5523"/>
                  </a:cubicBezTo>
                  <a:cubicBezTo>
                    <a:pt x="5948" y="5527"/>
                    <a:pt x="5952" y="5529"/>
                    <a:pt x="5959" y="5531"/>
                  </a:cubicBezTo>
                  <a:cubicBezTo>
                    <a:pt x="5961" y="5586"/>
                    <a:pt x="5959" y="5618"/>
                    <a:pt x="5959" y="5673"/>
                  </a:cubicBezTo>
                  <a:cubicBezTo>
                    <a:pt x="5975" y="5669"/>
                    <a:pt x="5984" y="5652"/>
                    <a:pt x="6000" y="5652"/>
                  </a:cubicBezTo>
                  <a:cubicBezTo>
                    <a:pt x="6012" y="5652"/>
                    <a:pt x="6010" y="5689"/>
                    <a:pt x="6010" y="5715"/>
                  </a:cubicBezTo>
                  <a:cubicBezTo>
                    <a:pt x="6010" y="5742"/>
                    <a:pt x="6009" y="5761"/>
                    <a:pt x="6002" y="5782"/>
                  </a:cubicBezTo>
                  <a:cubicBezTo>
                    <a:pt x="5991" y="5813"/>
                    <a:pt x="5974" y="5800"/>
                    <a:pt x="5957" y="5812"/>
                  </a:cubicBezTo>
                  <a:cubicBezTo>
                    <a:pt x="5940" y="5824"/>
                    <a:pt x="5929" y="5853"/>
                    <a:pt x="5929" y="5892"/>
                  </a:cubicBezTo>
                  <a:cubicBezTo>
                    <a:pt x="5929" y="5913"/>
                    <a:pt x="5939" y="5918"/>
                    <a:pt x="5947" y="5929"/>
                  </a:cubicBezTo>
                  <a:cubicBezTo>
                    <a:pt x="5967" y="5959"/>
                    <a:pt x="5985" y="5955"/>
                    <a:pt x="6006" y="5984"/>
                  </a:cubicBezTo>
                  <a:cubicBezTo>
                    <a:pt x="6027" y="6013"/>
                    <a:pt x="6022" y="6088"/>
                    <a:pt x="6048" y="6088"/>
                  </a:cubicBezTo>
                  <a:cubicBezTo>
                    <a:pt x="6080" y="6088"/>
                    <a:pt x="6084" y="6015"/>
                    <a:pt x="6100" y="5958"/>
                  </a:cubicBezTo>
                  <a:cubicBezTo>
                    <a:pt x="6111" y="5974"/>
                    <a:pt x="6115" y="5991"/>
                    <a:pt x="6126" y="6005"/>
                  </a:cubicBezTo>
                  <a:cubicBezTo>
                    <a:pt x="6131" y="6010"/>
                    <a:pt x="6138" y="6012"/>
                    <a:pt x="6138" y="6024"/>
                  </a:cubicBezTo>
                  <a:lnTo>
                    <a:pt x="6138" y="6134"/>
                  </a:lnTo>
                  <a:cubicBezTo>
                    <a:pt x="6143" y="6138"/>
                    <a:pt x="6147" y="6143"/>
                    <a:pt x="6151" y="6147"/>
                  </a:cubicBezTo>
                  <a:cubicBezTo>
                    <a:pt x="6158" y="6105"/>
                    <a:pt x="6154" y="6046"/>
                    <a:pt x="6175" y="6046"/>
                  </a:cubicBezTo>
                  <a:cubicBezTo>
                    <a:pt x="6196" y="6046"/>
                    <a:pt x="6186" y="6114"/>
                    <a:pt x="6197" y="6151"/>
                  </a:cubicBezTo>
                  <a:cubicBezTo>
                    <a:pt x="6204" y="6178"/>
                    <a:pt x="6218" y="6180"/>
                    <a:pt x="6233" y="6180"/>
                  </a:cubicBezTo>
                  <a:cubicBezTo>
                    <a:pt x="6270" y="6180"/>
                    <a:pt x="6293" y="6173"/>
                    <a:pt x="6325" y="6134"/>
                  </a:cubicBezTo>
                  <a:cubicBezTo>
                    <a:pt x="6289" y="6032"/>
                    <a:pt x="6245" y="5977"/>
                    <a:pt x="6245" y="5848"/>
                  </a:cubicBezTo>
                  <a:lnTo>
                    <a:pt x="6245" y="5771"/>
                  </a:lnTo>
                  <a:cubicBezTo>
                    <a:pt x="6245" y="5708"/>
                    <a:pt x="6229" y="5676"/>
                    <a:pt x="6229" y="5613"/>
                  </a:cubicBezTo>
                  <a:cubicBezTo>
                    <a:pt x="6229" y="5551"/>
                    <a:pt x="6227" y="5509"/>
                    <a:pt x="6241" y="5455"/>
                  </a:cubicBezTo>
                  <a:cubicBezTo>
                    <a:pt x="6249" y="5423"/>
                    <a:pt x="6267" y="5412"/>
                    <a:pt x="6267" y="5374"/>
                  </a:cubicBezTo>
                  <a:cubicBezTo>
                    <a:pt x="6267" y="5317"/>
                    <a:pt x="6259" y="5285"/>
                    <a:pt x="6259" y="5228"/>
                  </a:cubicBezTo>
                  <a:lnTo>
                    <a:pt x="6259" y="5179"/>
                  </a:lnTo>
                  <a:cubicBezTo>
                    <a:pt x="6278" y="5179"/>
                    <a:pt x="6297" y="5159"/>
                    <a:pt x="6297" y="5120"/>
                  </a:cubicBezTo>
                  <a:cubicBezTo>
                    <a:pt x="6297" y="5092"/>
                    <a:pt x="6283" y="5082"/>
                    <a:pt x="6283" y="5053"/>
                  </a:cubicBezTo>
                  <a:cubicBezTo>
                    <a:pt x="6283" y="5029"/>
                    <a:pt x="6299" y="5024"/>
                    <a:pt x="6311" y="5024"/>
                  </a:cubicBezTo>
                  <a:cubicBezTo>
                    <a:pt x="6324" y="5024"/>
                    <a:pt x="6332" y="5031"/>
                    <a:pt x="6344" y="5045"/>
                  </a:cubicBezTo>
                  <a:cubicBezTo>
                    <a:pt x="6345" y="5032"/>
                    <a:pt x="6346" y="5025"/>
                    <a:pt x="6346" y="5012"/>
                  </a:cubicBezTo>
                  <a:cubicBezTo>
                    <a:pt x="6346" y="4982"/>
                    <a:pt x="6336" y="4966"/>
                    <a:pt x="6336" y="4936"/>
                  </a:cubicBezTo>
                  <a:cubicBezTo>
                    <a:pt x="6336" y="4896"/>
                    <a:pt x="6366" y="4912"/>
                    <a:pt x="6378" y="4881"/>
                  </a:cubicBezTo>
                  <a:cubicBezTo>
                    <a:pt x="6386" y="4860"/>
                    <a:pt x="6380" y="4831"/>
                    <a:pt x="6388" y="4810"/>
                  </a:cubicBezTo>
                  <a:cubicBezTo>
                    <a:pt x="6394" y="4793"/>
                    <a:pt x="6412" y="4803"/>
                    <a:pt x="6412" y="4781"/>
                  </a:cubicBezTo>
                  <a:cubicBezTo>
                    <a:pt x="6412" y="4745"/>
                    <a:pt x="6395" y="4730"/>
                    <a:pt x="6380" y="4718"/>
                  </a:cubicBezTo>
                  <a:cubicBezTo>
                    <a:pt x="6358" y="4700"/>
                    <a:pt x="6342" y="4700"/>
                    <a:pt x="6319" y="4684"/>
                  </a:cubicBezTo>
                  <a:cubicBezTo>
                    <a:pt x="6307" y="4676"/>
                    <a:pt x="6298" y="4675"/>
                    <a:pt x="6287" y="4659"/>
                  </a:cubicBezTo>
                  <a:cubicBezTo>
                    <a:pt x="6277" y="4643"/>
                    <a:pt x="6278" y="4616"/>
                    <a:pt x="6267" y="4605"/>
                  </a:cubicBezTo>
                  <a:cubicBezTo>
                    <a:pt x="6255" y="4592"/>
                    <a:pt x="6243" y="4611"/>
                    <a:pt x="6233" y="4630"/>
                  </a:cubicBezTo>
                  <a:cubicBezTo>
                    <a:pt x="6215" y="4664"/>
                    <a:pt x="6196" y="4654"/>
                    <a:pt x="6173" y="4668"/>
                  </a:cubicBezTo>
                  <a:cubicBezTo>
                    <a:pt x="6144" y="4683"/>
                    <a:pt x="6155" y="4776"/>
                    <a:pt x="6126" y="4793"/>
                  </a:cubicBezTo>
                  <a:cubicBezTo>
                    <a:pt x="6098" y="4810"/>
                    <a:pt x="6080" y="4804"/>
                    <a:pt x="6054" y="4831"/>
                  </a:cubicBezTo>
                  <a:cubicBezTo>
                    <a:pt x="6054" y="4831"/>
                    <a:pt x="6054" y="4831"/>
                    <a:pt x="6054" y="4831"/>
                  </a:cubicBezTo>
                  <a:close/>
                  <a:moveTo>
                    <a:pt x="5302" y="6449"/>
                  </a:moveTo>
                  <a:cubicBezTo>
                    <a:pt x="5275" y="6463"/>
                    <a:pt x="5259" y="6468"/>
                    <a:pt x="5233" y="6491"/>
                  </a:cubicBezTo>
                  <a:cubicBezTo>
                    <a:pt x="5222" y="6500"/>
                    <a:pt x="5221" y="6522"/>
                    <a:pt x="5213" y="6541"/>
                  </a:cubicBezTo>
                  <a:cubicBezTo>
                    <a:pt x="5201" y="6569"/>
                    <a:pt x="5191" y="6577"/>
                    <a:pt x="5179" y="6604"/>
                  </a:cubicBezTo>
                  <a:cubicBezTo>
                    <a:pt x="5158" y="6651"/>
                    <a:pt x="5156" y="6695"/>
                    <a:pt x="5139" y="6746"/>
                  </a:cubicBezTo>
                  <a:cubicBezTo>
                    <a:pt x="5160" y="6761"/>
                    <a:pt x="5193" y="6741"/>
                    <a:pt x="5193" y="6788"/>
                  </a:cubicBezTo>
                  <a:cubicBezTo>
                    <a:pt x="5193" y="6836"/>
                    <a:pt x="5149" y="6822"/>
                    <a:pt x="5149" y="6870"/>
                  </a:cubicBezTo>
                  <a:cubicBezTo>
                    <a:pt x="5149" y="6906"/>
                    <a:pt x="5166" y="6927"/>
                    <a:pt x="5183" y="6927"/>
                  </a:cubicBezTo>
                  <a:cubicBezTo>
                    <a:pt x="5212" y="6927"/>
                    <a:pt x="5224" y="6883"/>
                    <a:pt x="5251" y="6864"/>
                  </a:cubicBezTo>
                  <a:cubicBezTo>
                    <a:pt x="5269" y="6851"/>
                    <a:pt x="5281" y="6853"/>
                    <a:pt x="5299" y="6843"/>
                  </a:cubicBezTo>
                  <a:cubicBezTo>
                    <a:pt x="5334" y="6822"/>
                    <a:pt x="5349" y="6754"/>
                    <a:pt x="5349" y="6678"/>
                  </a:cubicBezTo>
                  <a:lnTo>
                    <a:pt x="5349" y="6517"/>
                  </a:lnTo>
                  <a:cubicBezTo>
                    <a:pt x="5349" y="6475"/>
                    <a:pt x="5319" y="6464"/>
                    <a:pt x="5302" y="6449"/>
                  </a:cubicBezTo>
                  <a:cubicBezTo>
                    <a:pt x="5302" y="6449"/>
                    <a:pt x="5302" y="6449"/>
                    <a:pt x="5302" y="644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 name="Shape 3194"/>
            <p:cNvSpPr/>
            <p:nvPr/>
          </p:nvSpPr>
          <p:spPr>
            <a:xfrm>
              <a:off x="1697941" y="3953308"/>
              <a:ext cx="633424" cy="610243"/>
            </a:xfrm>
            <a:custGeom>
              <a:avLst/>
              <a:gdLst/>
              <a:ahLst/>
              <a:cxnLst>
                <a:cxn ang="0">
                  <a:pos x="wd2" y="hd2"/>
                </a:cxn>
                <a:cxn ang="5400000">
                  <a:pos x="wd2" y="hd2"/>
                </a:cxn>
                <a:cxn ang="10800000">
                  <a:pos x="wd2" y="hd2"/>
                </a:cxn>
                <a:cxn ang="16200000">
                  <a:pos x="wd2" y="hd2"/>
                </a:cxn>
              </a:cxnLst>
              <a:rect l="0" t="0" r="r" b="b"/>
              <a:pathLst>
                <a:path w="21600" h="21600" extrusionOk="0">
                  <a:moveTo>
                    <a:pt x="906" y="1097"/>
                  </a:moveTo>
                  <a:cubicBezTo>
                    <a:pt x="980" y="1229"/>
                    <a:pt x="997" y="1310"/>
                    <a:pt x="1020" y="1466"/>
                  </a:cubicBezTo>
                  <a:lnTo>
                    <a:pt x="2166" y="2240"/>
                  </a:lnTo>
                  <a:lnTo>
                    <a:pt x="2931" y="1372"/>
                  </a:lnTo>
                  <a:lnTo>
                    <a:pt x="3143" y="1372"/>
                  </a:lnTo>
                  <a:cubicBezTo>
                    <a:pt x="3472" y="1372"/>
                    <a:pt x="3640" y="1197"/>
                    <a:pt x="3912" y="1013"/>
                  </a:cubicBezTo>
                  <a:cubicBezTo>
                    <a:pt x="4118" y="876"/>
                    <a:pt x="4263" y="847"/>
                    <a:pt x="4495" y="767"/>
                  </a:cubicBezTo>
                  <a:cubicBezTo>
                    <a:pt x="4286" y="474"/>
                    <a:pt x="4072" y="361"/>
                    <a:pt x="3912" y="30"/>
                  </a:cubicBezTo>
                  <a:lnTo>
                    <a:pt x="5934" y="0"/>
                  </a:lnTo>
                  <a:lnTo>
                    <a:pt x="5934" y="0"/>
                  </a:lnTo>
                  <a:lnTo>
                    <a:pt x="7279" y="370"/>
                  </a:lnTo>
                  <a:lnTo>
                    <a:pt x="9208" y="2202"/>
                  </a:lnTo>
                  <a:lnTo>
                    <a:pt x="10319" y="4507"/>
                  </a:lnTo>
                  <a:lnTo>
                    <a:pt x="13175" y="5583"/>
                  </a:lnTo>
                  <a:lnTo>
                    <a:pt x="13175" y="5583"/>
                  </a:lnTo>
                  <a:cubicBezTo>
                    <a:pt x="13316" y="5678"/>
                    <a:pt x="13425" y="5734"/>
                    <a:pt x="13575" y="5810"/>
                  </a:cubicBezTo>
                  <a:cubicBezTo>
                    <a:pt x="13725" y="5886"/>
                    <a:pt x="13684" y="6065"/>
                    <a:pt x="13739" y="6225"/>
                  </a:cubicBezTo>
                  <a:cubicBezTo>
                    <a:pt x="13803" y="6414"/>
                    <a:pt x="13925" y="6565"/>
                    <a:pt x="14121" y="6565"/>
                  </a:cubicBezTo>
                  <a:cubicBezTo>
                    <a:pt x="14262" y="6565"/>
                    <a:pt x="14402" y="6535"/>
                    <a:pt x="14542" y="6526"/>
                  </a:cubicBezTo>
                  <a:lnTo>
                    <a:pt x="14542" y="6526"/>
                  </a:lnTo>
                  <a:cubicBezTo>
                    <a:pt x="14585" y="6689"/>
                    <a:pt x="14585" y="6801"/>
                    <a:pt x="14585" y="6982"/>
                  </a:cubicBezTo>
                  <a:cubicBezTo>
                    <a:pt x="14585" y="7271"/>
                    <a:pt x="14567" y="7436"/>
                    <a:pt x="14557" y="7727"/>
                  </a:cubicBezTo>
                  <a:cubicBezTo>
                    <a:pt x="14604" y="8020"/>
                    <a:pt x="14764" y="8146"/>
                    <a:pt x="14976" y="8340"/>
                  </a:cubicBezTo>
                  <a:cubicBezTo>
                    <a:pt x="15081" y="8438"/>
                    <a:pt x="15213" y="8473"/>
                    <a:pt x="15213" y="8617"/>
                  </a:cubicBezTo>
                  <a:lnTo>
                    <a:pt x="15213" y="8820"/>
                  </a:lnTo>
                  <a:cubicBezTo>
                    <a:pt x="15213" y="9016"/>
                    <a:pt x="15338" y="9101"/>
                    <a:pt x="15422" y="9276"/>
                  </a:cubicBezTo>
                  <a:cubicBezTo>
                    <a:pt x="15545" y="9533"/>
                    <a:pt x="15609" y="9684"/>
                    <a:pt x="15722" y="9947"/>
                  </a:cubicBezTo>
                  <a:cubicBezTo>
                    <a:pt x="15802" y="10129"/>
                    <a:pt x="15868" y="10237"/>
                    <a:pt x="15868" y="10438"/>
                  </a:cubicBezTo>
                  <a:lnTo>
                    <a:pt x="15777" y="11043"/>
                  </a:lnTo>
                  <a:lnTo>
                    <a:pt x="16141" y="12326"/>
                  </a:lnTo>
                  <a:cubicBezTo>
                    <a:pt x="16146" y="12323"/>
                    <a:pt x="16150" y="12320"/>
                    <a:pt x="16155" y="12317"/>
                  </a:cubicBezTo>
                  <a:lnTo>
                    <a:pt x="16155" y="12317"/>
                  </a:lnTo>
                  <a:cubicBezTo>
                    <a:pt x="16446" y="12393"/>
                    <a:pt x="16492" y="12657"/>
                    <a:pt x="16715" y="12865"/>
                  </a:cubicBezTo>
                  <a:lnTo>
                    <a:pt x="16715" y="12865"/>
                  </a:lnTo>
                  <a:cubicBezTo>
                    <a:pt x="16708" y="12940"/>
                    <a:pt x="16726" y="13010"/>
                    <a:pt x="16705" y="13101"/>
                  </a:cubicBezTo>
                  <a:cubicBezTo>
                    <a:pt x="16688" y="13169"/>
                    <a:pt x="16623" y="13193"/>
                    <a:pt x="16623" y="13264"/>
                  </a:cubicBezTo>
                  <a:lnTo>
                    <a:pt x="16623" y="13337"/>
                  </a:lnTo>
                  <a:lnTo>
                    <a:pt x="16623" y="13337"/>
                  </a:lnTo>
                  <a:cubicBezTo>
                    <a:pt x="16764" y="13837"/>
                    <a:pt x="16568" y="13554"/>
                    <a:pt x="16796" y="14026"/>
                  </a:cubicBezTo>
                  <a:cubicBezTo>
                    <a:pt x="16895" y="14239"/>
                    <a:pt x="16864" y="14390"/>
                    <a:pt x="16942" y="14612"/>
                  </a:cubicBezTo>
                  <a:cubicBezTo>
                    <a:pt x="17010" y="14806"/>
                    <a:pt x="17232" y="14744"/>
                    <a:pt x="17415" y="14820"/>
                  </a:cubicBezTo>
                  <a:cubicBezTo>
                    <a:pt x="17638" y="14914"/>
                    <a:pt x="17765" y="14976"/>
                    <a:pt x="17979" y="15084"/>
                  </a:cubicBezTo>
                  <a:cubicBezTo>
                    <a:pt x="18470" y="15339"/>
                    <a:pt x="18792" y="15372"/>
                    <a:pt x="19307" y="15556"/>
                  </a:cubicBezTo>
                  <a:cubicBezTo>
                    <a:pt x="19543" y="15641"/>
                    <a:pt x="19671" y="15727"/>
                    <a:pt x="19926" y="15783"/>
                  </a:cubicBezTo>
                  <a:cubicBezTo>
                    <a:pt x="20181" y="15840"/>
                    <a:pt x="20304" y="15930"/>
                    <a:pt x="20545" y="16009"/>
                  </a:cubicBezTo>
                  <a:cubicBezTo>
                    <a:pt x="20713" y="16066"/>
                    <a:pt x="20876" y="16095"/>
                    <a:pt x="20998" y="16223"/>
                  </a:cubicBezTo>
                  <a:lnTo>
                    <a:pt x="20998" y="16223"/>
                  </a:lnTo>
                  <a:cubicBezTo>
                    <a:pt x="21153" y="16464"/>
                    <a:pt x="21245" y="16581"/>
                    <a:pt x="21454" y="16765"/>
                  </a:cubicBezTo>
                  <a:cubicBezTo>
                    <a:pt x="21536" y="16836"/>
                    <a:pt x="21600" y="16898"/>
                    <a:pt x="21600" y="17010"/>
                  </a:cubicBezTo>
                  <a:cubicBezTo>
                    <a:pt x="21600" y="17771"/>
                    <a:pt x="21259" y="18139"/>
                    <a:pt x="20963" y="18843"/>
                  </a:cubicBezTo>
                  <a:cubicBezTo>
                    <a:pt x="20909" y="18979"/>
                    <a:pt x="20799" y="19027"/>
                    <a:pt x="20744" y="19164"/>
                  </a:cubicBezTo>
                  <a:cubicBezTo>
                    <a:pt x="20617" y="19461"/>
                    <a:pt x="20308" y="19405"/>
                    <a:pt x="19998" y="19466"/>
                  </a:cubicBezTo>
                  <a:cubicBezTo>
                    <a:pt x="19494" y="19570"/>
                    <a:pt x="19198" y="19617"/>
                    <a:pt x="18684" y="19617"/>
                  </a:cubicBezTo>
                  <a:lnTo>
                    <a:pt x="17801" y="19617"/>
                  </a:lnTo>
                  <a:cubicBezTo>
                    <a:pt x="17597" y="19617"/>
                    <a:pt x="17487" y="19679"/>
                    <a:pt x="17287" y="19730"/>
                  </a:cubicBezTo>
                  <a:cubicBezTo>
                    <a:pt x="16973" y="19811"/>
                    <a:pt x="16759" y="19740"/>
                    <a:pt x="16450" y="19844"/>
                  </a:cubicBezTo>
                  <a:lnTo>
                    <a:pt x="16450" y="19844"/>
                  </a:lnTo>
                  <a:cubicBezTo>
                    <a:pt x="16081" y="19816"/>
                    <a:pt x="15886" y="19693"/>
                    <a:pt x="15518" y="19693"/>
                  </a:cubicBezTo>
                  <a:lnTo>
                    <a:pt x="15017" y="19693"/>
                  </a:lnTo>
                  <a:cubicBezTo>
                    <a:pt x="14571" y="19693"/>
                    <a:pt x="14325" y="19580"/>
                    <a:pt x="13880" y="19580"/>
                  </a:cubicBezTo>
                  <a:cubicBezTo>
                    <a:pt x="13279" y="19580"/>
                    <a:pt x="12943" y="19598"/>
                    <a:pt x="12342" y="19598"/>
                  </a:cubicBezTo>
                  <a:cubicBezTo>
                    <a:pt x="12033" y="19598"/>
                    <a:pt x="11892" y="19787"/>
                    <a:pt x="11610" y="19919"/>
                  </a:cubicBezTo>
                  <a:cubicBezTo>
                    <a:pt x="11109" y="20156"/>
                    <a:pt x="10827" y="20331"/>
                    <a:pt x="10463" y="20751"/>
                  </a:cubicBezTo>
                  <a:cubicBezTo>
                    <a:pt x="10319" y="20921"/>
                    <a:pt x="10349" y="21100"/>
                    <a:pt x="10244" y="21298"/>
                  </a:cubicBezTo>
                  <a:cubicBezTo>
                    <a:pt x="10153" y="21473"/>
                    <a:pt x="9977" y="21478"/>
                    <a:pt x="9790" y="21524"/>
                  </a:cubicBezTo>
                  <a:cubicBezTo>
                    <a:pt x="9604" y="21572"/>
                    <a:pt x="9494" y="21600"/>
                    <a:pt x="9299" y="21600"/>
                  </a:cubicBezTo>
                  <a:cubicBezTo>
                    <a:pt x="9071" y="21388"/>
                    <a:pt x="9003" y="21204"/>
                    <a:pt x="8844" y="20940"/>
                  </a:cubicBezTo>
                  <a:cubicBezTo>
                    <a:pt x="8781" y="20831"/>
                    <a:pt x="8812" y="20699"/>
                    <a:pt x="8716" y="20618"/>
                  </a:cubicBezTo>
                  <a:cubicBezTo>
                    <a:pt x="8612" y="20533"/>
                    <a:pt x="8494" y="20604"/>
                    <a:pt x="8353" y="20600"/>
                  </a:cubicBezTo>
                  <a:cubicBezTo>
                    <a:pt x="7961" y="20585"/>
                    <a:pt x="7734" y="20567"/>
                    <a:pt x="7352" y="20467"/>
                  </a:cubicBezTo>
                  <a:cubicBezTo>
                    <a:pt x="7202" y="20429"/>
                    <a:pt x="7138" y="20316"/>
                    <a:pt x="6983" y="20316"/>
                  </a:cubicBezTo>
                  <a:lnTo>
                    <a:pt x="6442" y="20316"/>
                  </a:lnTo>
                  <a:cubicBezTo>
                    <a:pt x="6369" y="20240"/>
                    <a:pt x="6332" y="20184"/>
                    <a:pt x="6260" y="20108"/>
                  </a:cubicBezTo>
                  <a:cubicBezTo>
                    <a:pt x="6073" y="20264"/>
                    <a:pt x="5864" y="20175"/>
                    <a:pt x="5659" y="20297"/>
                  </a:cubicBezTo>
                  <a:cubicBezTo>
                    <a:pt x="5546" y="20364"/>
                    <a:pt x="5559" y="20561"/>
                    <a:pt x="5423" y="20561"/>
                  </a:cubicBezTo>
                  <a:cubicBezTo>
                    <a:pt x="5246" y="20561"/>
                    <a:pt x="5100" y="20541"/>
                    <a:pt x="4977" y="20414"/>
                  </a:cubicBezTo>
                  <a:lnTo>
                    <a:pt x="4977" y="20414"/>
                  </a:lnTo>
                  <a:lnTo>
                    <a:pt x="4977" y="19936"/>
                  </a:lnTo>
                  <a:cubicBezTo>
                    <a:pt x="4977" y="19735"/>
                    <a:pt x="4936" y="19627"/>
                    <a:pt x="4904" y="19428"/>
                  </a:cubicBezTo>
                  <a:cubicBezTo>
                    <a:pt x="4888" y="19329"/>
                    <a:pt x="4895" y="19261"/>
                    <a:pt x="4850" y="19173"/>
                  </a:cubicBezTo>
                  <a:cubicBezTo>
                    <a:pt x="4800" y="19079"/>
                    <a:pt x="4698" y="19105"/>
                    <a:pt x="4595" y="19079"/>
                  </a:cubicBezTo>
                  <a:lnTo>
                    <a:pt x="4595" y="18764"/>
                  </a:lnTo>
                  <a:cubicBezTo>
                    <a:pt x="4595" y="18616"/>
                    <a:pt x="4520" y="18541"/>
                    <a:pt x="4440" y="18418"/>
                  </a:cubicBezTo>
                  <a:cubicBezTo>
                    <a:pt x="4352" y="18283"/>
                    <a:pt x="4308" y="18205"/>
                    <a:pt x="4222" y="18068"/>
                  </a:cubicBezTo>
                  <a:cubicBezTo>
                    <a:pt x="4069" y="17750"/>
                    <a:pt x="3912" y="17589"/>
                    <a:pt x="3912" y="17250"/>
                  </a:cubicBezTo>
                  <a:lnTo>
                    <a:pt x="3912" y="16499"/>
                  </a:lnTo>
                  <a:cubicBezTo>
                    <a:pt x="3912" y="16274"/>
                    <a:pt x="3812" y="16161"/>
                    <a:pt x="3731" y="15953"/>
                  </a:cubicBezTo>
                  <a:cubicBezTo>
                    <a:pt x="3674" y="15809"/>
                    <a:pt x="3767" y="15691"/>
                    <a:pt x="3694" y="15556"/>
                  </a:cubicBezTo>
                  <a:cubicBezTo>
                    <a:pt x="3657" y="15486"/>
                    <a:pt x="3565" y="15530"/>
                    <a:pt x="3503" y="15480"/>
                  </a:cubicBezTo>
                  <a:cubicBezTo>
                    <a:pt x="3430" y="15422"/>
                    <a:pt x="3422" y="15349"/>
                    <a:pt x="3403" y="15254"/>
                  </a:cubicBezTo>
                  <a:cubicBezTo>
                    <a:pt x="3376" y="15122"/>
                    <a:pt x="3389" y="15037"/>
                    <a:pt x="3339" y="14914"/>
                  </a:cubicBezTo>
                  <a:cubicBezTo>
                    <a:pt x="3312" y="14845"/>
                    <a:pt x="3257" y="14827"/>
                    <a:pt x="3221" y="14762"/>
                  </a:cubicBezTo>
                  <a:cubicBezTo>
                    <a:pt x="3139" y="14624"/>
                    <a:pt x="3094" y="14525"/>
                    <a:pt x="2957" y="14442"/>
                  </a:cubicBezTo>
                  <a:cubicBezTo>
                    <a:pt x="2812" y="14354"/>
                    <a:pt x="2700" y="14347"/>
                    <a:pt x="2566" y="14244"/>
                  </a:cubicBezTo>
                  <a:cubicBezTo>
                    <a:pt x="2493" y="14187"/>
                    <a:pt x="2484" y="14119"/>
                    <a:pt x="2430" y="14045"/>
                  </a:cubicBezTo>
                  <a:cubicBezTo>
                    <a:pt x="2325" y="13908"/>
                    <a:pt x="2315" y="13795"/>
                    <a:pt x="2238" y="13639"/>
                  </a:cubicBezTo>
                  <a:cubicBezTo>
                    <a:pt x="2145" y="13453"/>
                    <a:pt x="2089" y="13332"/>
                    <a:pt x="2089" y="13122"/>
                  </a:cubicBezTo>
                  <a:lnTo>
                    <a:pt x="2089" y="12815"/>
                  </a:lnTo>
                  <a:cubicBezTo>
                    <a:pt x="2089" y="12732"/>
                    <a:pt x="2131" y="12690"/>
                    <a:pt x="2147" y="12610"/>
                  </a:cubicBezTo>
                  <a:cubicBezTo>
                    <a:pt x="2170" y="12489"/>
                    <a:pt x="2147" y="12417"/>
                    <a:pt x="2147" y="12291"/>
                  </a:cubicBezTo>
                  <a:lnTo>
                    <a:pt x="2147" y="12079"/>
                  </a:lnTo>
                  <a:cubicBezTo>
                    <a:pt x="2147" y="11975"/>
                    <a:pt x="2152" y="11916"/>
                    <a:pt x="2184" y="11816"/>
                  </a:cubicBezTo>
                  <a:cubicBezTo>
                    <a:pt x="2221" y="11826"/>
                    <a:pt x="2229" y="11864"/>
                    <a:pt x="2266" y="11864"/>
                  </a:cubicBezTo>
                  <a:cubicBezTo>
                    <a:pt x="2359" y="11864"/>
                    <a:pt x="2402" y="11755"/>
                    <a:pt x="2402" y="11659"/>
                  </a:cubicBezTo>
                  <a:lnTo>
                    <a:pt x="2402" y="11389"/>
                  </a:lnTo>
                  <a:cubicBezTo>
                    <a:pt x="2402" y="11318"/>
                    <a:pt x="2374" y="11283"/>
                    <a:pt x="2365" y="11212"/>
                  </a:cubicBezTo>
                  <a:cubicBezTo>
                    <a:pt x="2365" y="11050"/>
                    <a:pt x="2370" y="10938"/>
                    <a:pt x="2370" y="10775"/>
                  </a:cubicBezTo>
                  <a:cubicBezTo>
                    <a:pt x="2370" y="10480"/>
                    <a:pt x="2277" y="10322"/>
                    <a:pt x="2221" y="10031"/>
                  </a:cubicBezTo>
                  <a:cubicBezTo>
                    <a:pt x="2207" y="9963"/>
                    <a:pt x="2175" y="9925"/>
                    <a:pt x="2175" y="9855"/>
                  </a:cubicBezTo>
                  <a:lnTo>
                    <a:pt x="2175" y="9443"/>
                  </a:lnTo>
                  <a:cubicBezTo>
                    <a:pt x="2175" y="9210"/>
                    <a:pt x="2003" y="9122"/>
                    <a:pt x="1865" y="8936"/>
                  </a:cubicBezTo>
                  <a:cubicBezTo>
                    <a:pt x="1738" y="8766"/>
                    <a:pt x="1674" y="8617"/>
                    <a:pt x="1474" y="8568"/>
                  </a:cubicBezTo>
                  <a:cubicBezTo>
                    <a:pt x="1406" y="8551"/>
                    <a:pt x="1358" y="8565"/>
                    <a:pt x="1292" y="8539"/>
                  </a:cubicBezTo>
                  <a:cubicBezTo>
                    <a:pt x="1190" y="8497"/>
                    <a:pt x="1238" y="8369"/>
                    <a:pt x="1219" y="8256"/>
                  </a:cubicBezTo>
                  <a:cubicBezTo>
                    <a:pt x="1205" y="8174"/>
                    <a:pt x="1190" y="8128"/>
                    <a:pt x="1174" y="8048"/>
                  </a:cubicBezTo>
                  <a:cubicBezTo>
                    <a:pt x="1133" y="7864"/>
                    <a:pt x="1074" y="7764"/>
                    <a:pt x="1074" y="7577"/>
                  </a:cubicBezTo>
                  <a:cubicBezTo>
                    <a:pt x="1074" y="7517"/>
                    <a:pt x="1126" y="7500"/>
                    <a:pt x="1155" y="7453"/>
                  </a:cubicBezTo>
                  <a:cubicBezTo>
                    <a:pt x="1194" y="7392"/>
                    <a:pt x="1192" y="7340"/>
                    <a:pt x="1192" y="7264"/>
                  </a:cubicBezTo>
                  <a:cubicBezTo>
                    <a:pt x="1192" y="6905"/>
                    <a:pt x="1174" y="6698"/>
                    <a:pt x="1083" y="6348"/>
                  </a:cubicBezTo>
                  <a:cubicBezTo>
                    <a:pt x="1033" y="6155"/>
                    <a:pt x="919" y="6068"/>
                    <a:pt x="919" y="5869"/>
                  </a:cubicBezTo>
                  <a:lnTo>
                    <a:pt x="919" y="5602"/>
                  </a:lnTo>
                  <a:lnTo>
                    <a:pt x="719" y="4441"/>
                  </a:lnTo>
                  <a:cubicBezTo>
                    <a:pt x="710" y="4318"/>
                    <a:pt x="664" y="4272"/>
                    <a:pt x="664" y="4150"/>
                  </a:cubicBezTo>
                  <a:lnTo>
                    <a:pt x="664" y="3673"/>
                  </a:lnTo>
                  <a:cubicBezTo>
                    <a:pt x="664" y="3510"/>
                    <a:pt x="596" y="3428"/>
                    <a:pt x="555" y="3269"/>
                  </a:cubicBezTo>
                  <a:cubicBezTo>
                    <a:pt x="501" y="3059"/>
                    <a:pt x="467" y="2908"/>
                    <a:pt x="300" y="2778"/>
                  </a:cubicBezTo>
                  <a:cubicBezTo>
                    <a:pt x="205" y="2703"/>
                    <a:pt x="121" y="2712"/>
                    <a:pt x="0" y="2693"/>
                  </a:cubicBezTo>
                  <a:lnTo>
                    <a:pt x="0" y="2616"/>
                  </a:lnTo>
                  <a:cubicBezTo>
                    <a:pt x="0" y="2457"/>
                    <a:pt x="121" y="2398"/>
                    <a:pt x="192" y="2259"/>
                  </a:cubicBezTo>
                  <a:cubicBezTo>
                    <a:pt x="246" y="2149"/>
                    <a:pt x="271" y="2075"/>
                    <a:pt x="327" y="1967"/>
                  </a:cubicBezTo>
                  <a:cubicBezTo>
                    <a:pt x="430" y="1775"/>
                    <a:pt x="539" y="1692"/>
                    <a:pt x="628" y="1494"/>
                  </a:cubicBezTo>
                  <a:cubicBezTo>
                    <a:pt x="704" y="1323"/>
                    <a:pt x="845" y="1238"/>
                    <a:pt x="906" y="1097"/>
                  </a:cubicBezTo>
                  <a:lnTo>
                    <a:pt x="906" y="1097"/>
                  </a:lnTo>
                  <a:cubicBezTo>
                    <a:pt x="912" y="1084"/>
                    <a:pt x="917" y="1071"/>
                    <a:pt x="922" y="1056"/>
                  </a:cubicBezTo>
                  <a:cubicBezTo>
                    <a:pt x="922" y="1056"/>
                    <a:pt x="906" y="1097"/>
                    <a:pt x="906" y="109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Shape 3195"/>
            <p:cNvSpPr/>
            <p:nvPr/>
          </p:nvSpPr>
          <p:spPr>
            <a:xfrm>
              <a:off x="1609184" y="3455283"/>
              <a:ext cx="100642" cy="56846"/>
            </a:xfrm>
            <a:custGeom>
              <a:avLst/>
              <a:gdLst/>
              <a:ahLst/>
              <a:cxnLst>
                <a:cxn ang="0">
                  <a:pos x="wd2" y="hd2"/>
                </a:cxn>
                <a:cxn ang="5400000">
                  <a:pos x="wd2" y="hd2"/>
                </a:cxn>
                <a:cxn ang="10800000">
                  <a:pos x="wd2" y="hd2"/>
                </a:cxn>
                <a:cxn ang="16200000">
                  <a:pos x="wd2" y="hd2"/>
                </a:cxn>
              </a:cxnLst>
              <a:rect l="0" t="0" r="r" b="b"/>
              <a:pathLst>
                <a:path w="21600" h="21600" extrusionOk="0">
                  <a:moveTo>
                    <a:pt x="14418" y="21600"/>
                  </a:moveTo>
                  <a:cubicBezTo>
                    <a:pt x="14372" y="21537"/>
                    <a:pt x="14321" y="21474"/>
                    <a:pt x="14272" y="21410"/>
                  </a:cubicBezTo>
                  <a:cubicBezTo>
                    <a:pt x="12899" y="19532"/>
                    <a:pt x="11939" y="18747"/>
                    <a:pt x="10840" y="16337"/>
                  </a:cubicBezTo>
                  <a:cubicBezTo>
                    <a:pt x="10521" y="15626"/>
                    <a:pt x="10320" y="14966"/>
                    <a:pt x="9808" y="14719"/>
                  </a:cubicBezTo>
                  <a:cubicBezTo>
                    <a:pt x="9120" y="14384"/>
                    <a:pt x="8561" y="15252"/>
                    <a:pt x="7974" y="14516"/>
                  </a:cubicBezTo>
                  <a:cubicBezTo>
                    <a:pt x="7171" y="13502"/>
                    <a:pt x="7687" y="11777"/>
                    <a:pt x="7114" y="10363"/>
                  </a:cubicBezTo>
                  <a:cubicBezTo>
                    <a:pt x="6932" y="9874"/>
                    <a:pt x="6602" y="10058"/>
                    <a:pt x="6255" y="10058"/>
                  </a:cubicBezTo>
                  <a:cubicBezTo>
                    <a:pt x="4897" y="10058"/>
                    <a:pt x="4238" y="11574"/>
                    <a:pt x="2880" y="11574"/>
                  </a:cubicBezTo>
                  <a:cubicBezTo>
                    <a:pt x="2103" y="11574"/>
                    <a:pt x="1702" y="10870"/>
                    <a:pt x="928" y="10870"/>
                  </a:cubicBezTo>
                  <a:cubicBezTo>
                    <a:pt x="641" y="10870"/>
                    <a:pt x="530" y="11472"/>
                    <a:pt x="530" y="11979"/>
                  </a:cubicBezTo>
                  <a:cubicBezTo>
                    <a:pt x="530" y="14085"/>
                    <a:pt x="1848" y="14795"/>
                    <a:pt x="1848" y="16901"/>
                  </a:cubicBezTo>
                  <a:cubicBezTo>
                    <a:pt x="1848" y="17180"/>
                    <a:pt x="1773" y="17300"/>
                    <a:pt x="1734" y="17561"/>
                  </a:cubicBezTo>
                  <a:cubicBezTo>
                    <a:pt x="1175" y="17332"/>
                    <a:pt x="1089" y="16368"/>
                    <a:pt x="530" y="16134"/>
                  </a:cubicBezTo>
                  <a:lnTo>
                    <a:pt x="530" y="20090"/>
                  </a:lnTo>
                  <a:lnTo>
                    <a:pt x="0" y="20110"/>
                  </a:lnTo>
                  <a:lnTo>
                    <a:pt x="0" y="0"/>
                  </a:lnTo>
                  <a:lnTo>
                    <a:pt x="0" y="0"/>
                  </a:lnTo>
                  <a:cubicBezTo>
                    <a:pt x="1891" y="558"/>
                    <a:pt x="3042" y="2074"/>
                    <a:pt x="4929" y="2626"/>
                  </a:cubicBezTo>
                  <a:lnTo>
                    <a:pt x="4929" y="2626"/>
                  </a:lnTo>
                  <a:cubicBezTo>
                    <a:pt x="5473" y="3336"/>
                    <a:pt x="5595" y="3671"/>
                    <a:pt x="6255" y="3874"/>
                  </a:cubicBezTo>
                  <a:cubicBezTo>
                    <a:pt x="7114" y="4122"/>
                    <a:pt x="7773" y="3368"/>
                    <a:pt x="8547" y="4071"/>
                  </a:cubicBezTo>
                  <a:cubicBezTo>
                    <a:pt x="9149" y="4629"/>
                    <a:pt x="9120" y="5892"/>
                    <a:pt x="9693" y="6507"/>
                  </a:cubicBezTo>
                  <a:cubicBezTo>
                    <a:pt x="11782" y="8840"/>
                    <a:pt x="13240" y="9500"/>
                    <a:pt x="15532" y="11168"/>
                  </a:cubicBezTo>
                  <a:cubicBezTo>
                    <a:pt x="16052" y="8784"/>
                    <a:pt x="15819" y="5492"/>
                    <a:pt x="17252" y="5492"/>
                  </a:cubicBezTo>
                  <a:cubicBezTo>
                    <a:pt x="18971" y="5492"/>
                    <a:pt x="20028" y="6202"/>
                    <a:pt x="21600" y="7318"/>
                  </a:cubicBezTo>
                  <a:lnTo>
                    <a:pt x="21600" y="7318"/>
                  </a:lnTo>
                  <a:cubicBezTo>
                    <a:pt x="20285" y="7674"/>
                    <a:pt x="20171" y="10255"/>
                    <a:pt x="19999" y="12595"/>
                  </a:cubicBezTo>
                  <a:cubicBezTo>
                    <a:pt x="18971" y="12595"/>
                    <a:pt x="18398" y="12392"/>
                    <a:pt x="17366" y="12595"/>
                  </a:cubicBezTo>
                  <a:cubicBezTo>
                    <a:pt x="17305" y="14161"/>
                    <a:pt x="17391" y="15277"/>
                    <a:pt x="17022" y="16641"/>
                  </a:cubicBezTo>
                  <a:cubicBezTo>
                    <a:pt x="16363" y="19026"/>
                    <a:pt x="14991" y="19158"/>
                    <a:pt x="14418" y="21600"/>
                  </a:cubicBezTo>
                  <a:cubicBezTo>
                    <a:pt x="14418" y="21600"/>
                    <a:pt x="14418" y="21600"/>
                    <a:pt x="14418"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1" name="Shape 3196"/>
            <p:cNvSpPr/>
            <p:nvPr/>
          </p:nvSpPr>
          <p:spPr>
            <a:xfrm>
              <a:off x="1633839" y="3470076"/>
              <a:ext cx="506315" cy="367753"/>
            </a:xfrm>
            <a:custGeom>
              <a:avLst/>
              <a:gdLst/>
              <a:ahLst/>
              <a:cxnLst>
                <a:cxn ang="0">
                  <a:pos x="wd2" y="hd2"/>
                </a:cxn>
                <a:cxn ang="5400000">
                  <a:pos x="wd2" y="hd2"/>
                </a:cxn>
                <a:cxn ang="10800000">
                  <a:pos x="wd2" y="hd2"/>
                </a:cxn>
                <a:cxn ang="16200000">
                  <a:pos x="wd2" y="hd2"/>
                </a:cxn>
              </a:cxnLst>
              <a:rect l="0" t="0" r="r" b="b"/>
              <a:pathLst>
                <a:path w="21600" h="21600" extrusionOk="0">
                  <a:moveTo>
                    <a:pt x="9100" y="18205"/>
                  </a:moveTo>
                  <a:cubicBezTo>
                    <a:pt x="9160" y="18102"/>
                    <a:pt x="9177" y="17969"/>
                    <a:pt x="9220" y="17819"/>
                  </a:cubicBezTo>
                  <a:cubicBezTo>
                    <a:pt x="9282" y="17595"/>
                    <a:pt x="9209" y="17403"/>
                    <a:pt x="9310" y="17207"/>
                  </a:cubicBezTo>
                  <a:cubicBezTo>
                    <a:pt x="9379" y="17078"/>
                    <a:pt x="9490" y="17117"/>
                    <a:pt x="9607" y="17098"/>
                  </a:cubicBezTo>
                  <a:cubicBezTo>
                    <a:pt x="9692" y="17082"/>
                    <a:pt x="9738" y="17020"/>
                    <a:pt x="9826" y="17020"/>
                  </a:cubicBezTo>
                  <a:lnTo>
                    <a:pt x="10037" y="17020"/>
                  </a:lnTo>
                  <a:cubicBezTo>
                    <a:pt x="10136" y="17020"/>
                    <a:pt x="10151" y="16854"/>
                    <a:pt x="10199" y="16737"/>
                  </a:cubicBezTo>
                  <a:cubicBezTo>
                    <a:pt x="10256" y="16600"/>
                    <a:pt x="10335" y="16526"/>
                    <a:pt x="10335" y="16365"/>
                  </a:cubicBezTo>
                  <a:cubicBezTo>
                    <a:pt x="10335" y="16314"/>
                    <a:pt x="10329" y="16287"/>
                    <a:pt x="10324" y="16236"/>
                  </a:cubicBezTo>
                  <a:lnTo>
                    <a:pt x="10278" y="16220"/>
                  </a:lnTo>
                  <a:cubicBezTo>
                    <a:pt x="10195" y="16254"/>
                    <a:pt x="10145" y="16297"/>
                    <a:pt x="10056" y="16297"/>
                  </a:cubicBezTo>
                  <a:cubicBezTo>
                    <a:pt x="9852" y="16297"/>
                    <a:pt x="9775" y="16016"/>
                    <a:pt x="9570" y="16016"/>
                  </a:cubicBezTo>
                  <a:cubicBezTo>
                    <a:pt x="9550" y="16016"/>
                    <a:pt x="9535" y="16032"/>
                    <a:pt x="9516" y="16032"/>
                  </a:cubicBezTo>
                  <a:cubicBezTo>
                    <a:pt x="9516" y="16224"/>
                    <a:pt x="9455" y="16440"/>
                    <a:pt x="9316" y="16440"/>
                  </a:cubicBezTo>
                  <a:cubicBezTo>
                    <a:pt x="9206" y="16440"/>
                    <a:pt x="9128" y="16423"/>
                    <a:pt x="9049" y="16314"/>
                  </a:cubicBezTo>
                  <a:cubicBezTo>
                    <a:pt x="8987" y="16228"/>
                    <a:pt x="8995" y="16126"/>
                    <a:pt x="8935" y="16032"/>
                  </a:cubicBezTo>
                  <a:cubicBezTo>
                    <a:pt x="8816" y="15844"/>
                    <a:pt x="8699" y="15797"/>
                    <a:pt x="8537" y="15687"/>
                  </a:cubicBezTo>
                  <a:cubicBezTo>
                    <a:pt x="8482" y="15651"/>
                    <a:pt x="8460" y="15577"/>
                    <a:pt x="8398" y="15577"/>
                  </a:cubicBezTo>
                  <a:lnTo>
                    <a:pt x="8153" y="15577"/>
                  </a:lnTo>
                  <a:cubicBezTo>
                    <a:pt x="7976" y="15577"/>
                    <a:pt x="7891" y="15718"/>
                    <a:pt x="7714" y="15718"/>
                  </a:cubicBezTo>
                  <a:lnTo>
                    <a:pt x="7413" y="15718"/>
                  </a:lnTo>
                  <a:cubicBezTo>
                    <a:pt x="7179" y="15718"/>
                    <a:pt x="7165" y="16204"/>
                    <a:pt x="6932" y="16204"/>
                  </a:cubicBezTo>
                  <a:cubicBezTo>
                    <a:pt x="6840" y="16204"/>
                    <a:pt x="6813" y="16063"/>
                    <a:pt x="6721" y="16063"/>
                  </a:cubicBezTo>
                  <a:cubicBezTo>
                    <a:pt x="6628" y="16063"/>
                    <a:pt x="6576" y="16110"/>
                    <a:pt x="6482" y="16110"/>
                  </a:cubicBezTo>
                  <a:cubicBezTo>
                    <a:pt x="6246" y="16110"/>
                    <a:pt x="6153" y="15812"/>
                    <a:pt x="5916" y="15812"/>
                  </a:cubicBezTo>
                  <a:lnTo>
                    <a:pt x="5535" y="15812"/>
                  </a:lnTo>
                  <a:cubicBezTo>
                    <a:pt x="5404" y="15812"/>
                    <a:pt x="5349" y="15651"/>
                    <a:pt x="5282" y="15499"/>
                  </a:cubicBezTo>
                  <a:cubicBezTo>
                    <a:pt x="5139" y="15186"/>
                    <a:pt x="5117" y="14985"/>
                    <a:pt x="4996" y="14653"/>
                  </a:cubicBezTo>
                  <a:cubicBezTo>
                    <a:pt x="4923" y="14445"/>
                    <a:pt x="4914" y="14311"/>
                    <a:pt x="4849" y="14105"/>
                  </a:cubicBezTo>
                  <a:cubicBezTo>
                    <a:pt x="4764" y="13838"/>
                    <a:pt x="4598" y="13775"/>
                    <a:pt x="4519" y="13509"/>
                  </a:cubicBezTo>
                  <a:cubicBezTo>
                    <a:pt x="4413" y="13349"/>
                    <a:pt x="4314" y="13356"/>
                    <a:pt x="4200" y="13211"/>
                  </a:cubicBezTo>
                  <a:cubicBezTo>
                    <a:pt x="4069" y="13047"/>
                    <a:pt x="3984" y="12882"/>
                    <a:pt x="3801" y="12882"/>
                  </a:cubicBezTo>
                  <a:cubicBezTo>
                    <a:pt x="3739" y="12882"/>
                    <a:pt x="3710" y="12961"/>
                    <a:pt x="3687" y="13039"/>
                  </a:cubicBezTo>
                  <a:cubicBezTo>
                    <a:pt x="3625" y="13238"/>
                    <a:pt x="3528" y="13399"/>
                    <a:pt x="3369" y="13399"/>
                  </a:cubicBezTo>
                  <a:cubicBezTo>
                    <a:pt x="3278" y="13399"/>
                    <a:pt x="3198" y="13387"/>
                    <a:pt x="3141" y="13477"/>
                  </a:cubicBezTo>
                  <a:cubicBezTo>
                    <a:pt x="3104" y="13536"/>
                    <a:pt x="3107" y="13603"/>
                    <a:pt x="3073" y="13665"/>
                  </a:cubicBezTo>
                  <a:cubicBezTo>
                    <a:pt x="3039" y="13729"/>
                    <a:pt x="2979" y="13697"/>
                    <a:pt x="2919" y="13697"/>
                  </a:cubicBezTo>
                  <a:cubicBezTo>
                    <a:pt x="2723" y="13697"/>
                    <a:pt x="2629" y="13536"/>
                    <a:pt x="2436" y="13477"/>
                  </a:cubicBezTo>
                  <a:cubicBezTo>
                    <a:pt x="2205" y="13407"/>
                    <a:pt x="2018" y="13407"/>
                    <a:pt x="1878" y="13149"/>
                  </a:cubicBezTo>
                  <a:cubicBezTo>
                    <a:pt x="1801" y="13004"/>
                    <a:pt x="1813" y="12866"/>
                    <a:pt x="1742" y="12710"/>
                  </a:cubicBezTo>
                  <a:cubicBezTo>
                    <a:pt x="1645" y="12494"/>
                    <a:pt x="1503" y="12412"/>
                    <a:pt x="1503" y="12161"/>
                  </a:cubicBezTo>
                  <a:cubicBezTo>
                    <a:pt x="1503" y="12036"/>
                    <a:pt x="1537" y="11961"/>
                    <a:pt x="1537" y="11835"/>
                  </a:cubicBezTo>
                  <a:cubicBezTo>
                    <a:pt x="1537" y="11772"/>
                    <a:pt x="1531" y="11737"/>
                    <a:pt x="1524" y="11675"/>
                  </a:cubicBezTo>
                  <a:cubicBezTo>
                    <a:pt x="1362" y="11675"/>
                    <a:pt x="1272" y="11616"/>
                    <a:pt x="1127" y="11519"/>
                  </a:cubicBezTo>
                  <a:cubicBezTo>
                    <a:pt x="1096" y="11499"/>
                    <a:pt x="1058" y="11487"/>
                    <a:pt x="1047" y="11440"/>
                  </a:cubicBezTo>
                  <a:cubicBezTo>
                    <a:pt x="1016" y="11334"/>
                    <a:pt x="1075" y="11142"/>
                    <a:pt x="990" y="11142"/>
                  </a:cubicBezTo>
                  <a:cubicBezTo>
                    <a:pt x="782" y="11142"/>
                    <a:pt x="685" y="11346"/>
                    <a:pt x="478" y="11346"/>
                  </a:cubicBezTo>
                  <a:cubicBezTo>
                    <a:pt x="387" y="11346"/>
                    <a:pt x="353" y="11237"/>
                    <a:pt x="296" y="11142"/>
                  </a:cubicBezTo>
                  <a:cubicBezTo>
                    <a:pt x="196" y="10978"/>
                    <a:pt x="46" y="10924"/>
                    <a:pt x="46" y="10708"/>
                  </a:cubicBezTo>
                  <a:cubicBezTo>
                    <a:pt x="46" y="10665"/>
                    <a:pt x="53" y="10636"/>
                    <a:pt x="56" y="10593"/>
                  </a:cubicBezTo>
                  <a:lnTo>
                    <a:pt x="102" y="10578"/>
                  </a:lnTo>
                  <a:cubicBezTo>
                    <a:pt x="341" y="10641"/>
                    <a:pt x="438" y="10876"/>
                    <a:pt x="677" y="10876"/>
                  </a:cubicBezTo>
                  <a:cubicBezTo>
                    <a:pt x="763" y="10876"/>
                    <a:pt x="854" y="10822"/>
                    <a:pt x="854" y="10703"/>
                  </a:cubicBezTo>
                  <a:cubicBezTo>
                    <a:pt x="854" y="10535"/>
                    <a:pt x="746" y="10465"/>
                    <a:pt x="637" y="10390"/>
                  </a:cubicBezTo>
                  <a:cubicBezTo>
                    <a:pt x="486" y="10288"/>
                    <a:pt x="424" y="10175"/>
                    <a:pt x="262" y="10108"/>
                  </a:cubicBezTo>
                  <a:cubicBezTo>
                    <a:pt x="160" y="10069"/>
                    <a:pt x="48" y="10125"/>
                    <a:pt x="0" y="9998"/>
                  </a:cubicBezTo>
                  <a:lnTo>
                    <a:pt x="46" y="9982"/>
                  </a:lnTo>
                  <a:cubicBezTo>
                    <a:pt x="128" y="10010"/>
                    <a:pt x="165" y="10108"/>
                    <a:pt x="250" y="10108"/>
                  </a:cubicBezTo>
                  <a:cubicBezTo>
                    <a:pt x="375" y="10108"/>
                    <a:pt x="387" y="9873"/>
                    <a:pt x="387" y="9701"/>
                  </a:cubicBezTo>
                  <a:cubicBezTo>
                    <a:pt x="387" y="9576"/>
                    <a:pt x="367" y="9481"/>
                    <a:pt x="296" y="9402"/>
                  </a:cubicBezTo>
                  <a:cubicBezTo>
                    <a:pt x="230" y="9332"/>
                    <a:pt x="125" y="9332"/>
                    <a:pt x="125" y="9215"/>
                  </a:cubicBezTo>
                  <a:cubicBezTo>
                    <a:pt x="125" y="8980"/>
                    <a:pt x="364" y="9031"/>
                    <a:pt x="535" y="9012"/>
                  </a:cubicBezTo>
                  <a:cubicBezTo>
                    <a:pt x="526" y="8901"/>
                    <a:pt x="501" y="8838"/>
                    <a:pt x="501" y="8729"/>
                  </a:cubicBezTo>
                  <a:cubicBezTo>
                    <a:pt x="501" y="8533"/>
                    <a:pt x="617" y="8458"/>
                    <a:pt x="706" y="8306"/>
                  </a:cubicBezTo>
                  <a:cubicBezTo>
                    <a:pt x="779" y="8176"/>
                    <a:pt x="774" y="8051"/>
                    <a:pt x="774" y="7883"/>
                  </a:cubicBezTo>
                  <a:cubicBezTo>
                    <a:pt x="774" y="7492"/>
                    <a:pt x="558" y="7327"/>
                    <a:pt x="341" y="7067"/>
                  </a:cubicBezTo>
                  <a:cubicBezTo>
                    <a:pt x="247" y="6958"/>
                    <a:pt x="136" y="6895"/>
                    <a:pt x="136" y="6723"/>
                  </a:cubicBezTo>
                  <a:cubicBezTo>
                    <a:pt x="136" y="6677"/>
                    <a:pt x="160" y="6656"/>
                    <a:pt x="170" y="6613"/>
                  </a:cubicBezTo>
                  <a:cubicBezTo>
                    <a:pt x="478" y="6755"/>
                    <a:pt x="571" y="7060"/>
                    <a:pt x="763" y="7412"/>
                  </a:cubicBezTo>
                  <a:lnTo>
                    <a:pt x="808" y="7397"/>
                  </a:lnTo>
                  <a:lnTo>
                    <a:pt x="808" y="6594"/>
                  </a:lnTo>
                  <a:cubicBezTo>
                    <a:pt x="808" y="6425"/>
                    <a:pt x="1013" y="6437"/>
                    <a:pt x="1013" y="6268"/>
                  </a:cubicBezTo>
                  <a:cubicBezTo>
                    <a:pt x="1013" y="6111"/>
                    <a:pt x="830" y="6111"/>
                    <a:pt x="830" y="5955"/>
                  </a:cubicBezTo>
                  <a:cubicBezTo>
                    <a:pt x="830" y="5774"/>
                    <a:pt x="1058" y="5791"/>
                    <a:pt x="1058" y="5610"/>
                  </a:cubicBezTo>
                  <a:cubicBezTo>
                    <a:pt x="1058" y="5493"/>
                    <a:pt x="978" y="5446"/>
                    <a:pt x="978" y="5329"/>
                  </a:cubicBezTo>
                  <a:cubicBezTo>
                    <a:pt x="978" y="5234"/>
                    <a:pt x="1047" y="5210"/>
                    <a:pt x="1104" y="5155"/>
                  </a:cubicBezTo>
                  <a:cubicBezTo>
                    <a:pt x="1181" y="5085"/>
                    <a:pt x="1220" y="5022"/>
                    <a:pt x="1297" y="4952"/>
                  </a:cubicBezTo>
                  <a:cubicBezTo>
                    <a:pt x="1383" y="4873"/>
                    <a:pt x="1514" y="4862"/>
                    <a:pt x="1514" y="4717"/>
                  </a:cubicBezTo>
                  <a:cubicBezTo>
                    <a:pt x="1514" y="4620"/>
                    <a:pt x="1459" y="4530"/>
                    <a:pt x="1389" y="4530"/>
                  </a:cubicBezTo>
                  <a:cubicBezTo>
                    <a:pt x="1295" y="4530"/>
                    <a:pt x="1243" y="4576"/>
                    <a:pt x="1149" y="4576"/>
                  </a:cubicBezTo>
                  <a:cubicBezTo>
                    <a:pt x="990" y="4576"/>
                    <a:pt x="774" y="4568"/>
                    <a:pt x="774" y="4349"/>
                  </a:cubicBezTo>
                  <a:cubicBezTo>
                    <a:pt x="774" y="4145"/>
                    <a:pt x="877" y="3981"/>
                    <a:pt x="1024" y="3950"/>
                  </a:cubicBezTo>
                  <a:cubicBezTo>
                    <a:pt x="1149" y="3921"/>
                    <a:pt x="1229" y="3941"/>
                    <a:pt x="1343" y="3871"/>
                  </a:cubicBezTo>
                  <a:cubicBezTo>
                    <a:pt x="1596" y="3714"/>
                    <a:pt x="1725" y="3479"/>
                    <a:pt x="2003" y="3479"/>
                  </a:cubicBezTo>
                  <a:cubicBezTo>
                    <a:pt x="2242" y="3479"/>
                    <a:pt x="2410" y="3495"/>
                    <a:pt x="2595" y="3699"/>
                  </a:cubicBezTo>
                  <a:cubicBezTo>
                    <a:pt x="2740" y="3855"/>
                    <a:pt x="2778" y="4121"/>
                    <a:pt x="2965" y="4121"/>
                  </a:cubicBezTo>
                  <a:cubicBezTo>
                    <a:pt x="3085" y="4121"/>
                    <a:pt x="3121" y="3981"/>
                    <a:pt x="3210" y="3871"/>
                  </a:cubicBezTo>
                  <a:lnTo>
                    <a:pt x="3369" y="3871"/>
                  </a:lnTo>
                  <a:lnTo>
                    <a:pt x="3369" y="4040"/>
                  </a:lnTo>
                  <a:cubicBezTo>
                    <a:pt x="3369" y="4193"/>
                    <a:pt x="3221" y="4219"/>
                    <a:pt x="3221" y="4373"/>
                  </a:cubicBezTo>
                  <a:cubicBezTo>
                    <a:pt x="3221" y="4470"/>
                    <a:pt x="3286" y="4545"/>
                    <a:pt x="3358" y="4545"/>
                  </a:cubicBezTo>
                  <a:cubicBezTo>
                    <a:pt x="3503" y="4545"/>
                    <a:pt x="3577" y="4435"/>
                    <a:pt x="3722" y="4435"/>
                  </a:cubicBezTo>
                  <a:cubicBezTo>
                    <a:pt x="3822" y="4435"/>
                    <a:pt x="3845" y="4583"/>
                    <a:pt x="3927" y="4655"/>
                  </a:cubicBezTo>
                  <a:cubicBezTo>
                    <a:pt x="4009" y="4725"/>
                    <a:pt x="4084" y="4725"/>
                    <a:pt x="4166" y="4795"/>
                  </a:cubicBezTo>
                  <a:cubicBezTo>
                    <a:pt x="4208" y="4830"/>
                    <a:pt x="4195" y="4937"/>
                    <a:pt x="4246" y="4937"/>
                  </a:cubicBezTo>
                  <a:cubicBezTo>
                    <a:pt x="4362" y="4937"/>
                    <a:pt x="4508" y="4897"/>
                    <a:pt x="4508" y="4737"/>
                  </a:cubicBezTo>
                  <a:lnTo>
                    <a:pt x="4508" y="4342"/>
                  </a:lnTo>
                  <a:lnTo>
                    <a:pt x="4664" y="4342"/>
                  </a:lnTo>
                  <a:cubicBezTo>
                    <a:pt x="4744" y="4342"/>
                    <a:pt x="4812" y="4353"/>
                    <a:pt x="4860" y="4435"/>
                  </a:cubicBezTo>
                  <a:cubicBezTo>
                    <a:pt x="4906" y="4513"/>
                    <a:pt x="4868" y="4651"/>
                    <a:pt x="4940" y="4685"/>
                  </a:cubicBezTo>
                  <a:cubicBezTo>
                    <a:pt x="5028" y="4728"/>
                    <a:pt x="5088" y="4733"/>
                    <a:pt x="5182" y="4733"/>
                  </a:cubicBezTo>
                  <a:lnTo>
                    <a:pt x="5404" y="4733"/>
                  </a:lnTo>
                  <a:cubicBezTo>
                    <a:pt x="5500" y="4733"/>
                    <a:pt x="5535" y="4858"/>
                    <a:pt x="5631" y="4858"/>
                  </a:cubicBezTo>
                  <a:cubicBezTo>
                    <a:pt x="5676" y="4858"/>
                    <a:pt x="5702" y="4851"/>
                    <a:pt x="5748" y="4842"/>
                  </a:cubicBezTo>
                  <a:cubicBezTo>
                    <a:pt x="5711" y="4533"/>
                    <a:pt x="5597" y="4353"/>
                    <a:pt x="5396" y="4214"/>
                  </a:cubicBezTo>
                  <a:cubicBezTo>
                    <a:pt x="5288" y="4141"/>
                    <a:pt x="5219" y="4109"/>
                    <a:pt x="5122" y="4011"/>
                  </a:cubicBezTo>
                  <a:cubicBezTo>
                    <a:pt x="5054" y="3941"/>
                    <a:pt x="4986" y="3895"/>
                    <a:pt x="4986" y="3777"/>
                  </a:cubicBezTo>
                  <a:cubicBezTo>
                    <a:pt x="4986" y="3695"/>
                    <a:pt x="5016" y="3605"/>
                    <a:pt x="5077" y="3605"/>
                  </a:cubicBezTo>
                  <a:cubicBezTo>
                    <a:pt x="5256" y="3605"/>
                    <a:pt x="5338" y="3762"/>
                    <a:pt x="5497" y="3871"/>
                  </a:cubicBezTo>
                  <a:cubicBezTo>
                    <a:pt x="5623" y="3958"/>
                    <a:pt x="5711" y="3946"/>
                    <a:pt x="5851" y="3981"/>
                  </a:cubicBezTo>
                  <a:cubicBezTo>
                    <a:pt x="6118" y="4052"/>
                    <a:pt x="6252" y="4185"/>
                    <a:pt x="6488" y="4356"/>
                  </a:cubicBezTo>
                  <a:cubicBezTo>
                    <a:pt x="6727" y="4533"/>
                    <a:pt x="6818" y="4757"/>
                    <a:pt x="7080" y="4873"/>
                  </a:cubicBezTo>
                  <a:cubicBezTo>
                    <a:pt x="7333" y="4929"/>
                    <a:pt x="7441" y="5219"/>
                    <a:pt x="7695" y="5219"/>
                  </a:cubicBezTo>
                  <a:cubicBezTo>
                    <a:pt x="7891" y="5219"/>
                    <a:pt x="7993" y="5108"/>
                    <a:pt x="8173" y="4999"/>
                  </a:cubicBezTo>
                  <a:cubicBezTo>
                    <a:pt x="8420" y="4847"/>
                    <a:pt x="8585" y="4780"/>
                    <a:pt x="8858" y="4780"/>
                  </a:cubicBezTo>
                  <a:lnTo>
                    <a:pt x="9103" y="4780"/>
                  </a:lnTo>
                  <a:cubicBezTo>
                    <a:pt x="9189" y="4780"/>
                    <a:pt x="9237" y="4827"/>
                    <a:pt x="9322" y="4827"/>
                  </a:cubicBezTo>
                  <a:cubicBezTo>
                    <a:pt x="9550" y="4827"/>
                    <a:pt x="9675" y="4795"/>
                    <a:pt x="9903" y="4795"/>
                  </a:cubicBezTo>
                  <a:cubicBezTo>
                    <a:pt x="10373" y="4795"/>
                    <a:pt x="10677" y="4862"/>
                    <a:pt x="11075" y="5203"/>
                  </a:cubicBezTo>
                  <a:cubicBezTo>
                    <a:pt x="11311" y="5403"/>
                    <a:pt x="11451" y="5524"/>
                    <a:pt x="11724" y="5610"/>
                  </a:cubicBezTo>
                  <a:cubicBezTo>
                    <a:pt x="11911" y="5669"/>
                    <a:pt x="12014" y="5751"/>
                    <a:pt x="12156" y="5924"/>
                  </a:cubicBezTo>
                  <a:cubicBezTo>
                    <a:pt x="12222" y="6002"/>
                    <a:pt x="12228" y="6143"/>
                    <a:pt x="12315" y="6143"/>
                  </a:cubicBezTo>
                  <a:cubicBezTo>
                    <a:pt x="12473" y="6143"/>
                    <a:pt x="12410" y="5704"/>
                    <a:pt x="12567" y="5704"/>
                  </a:cubicBezTo>
                  <a:cubicBezTo>
                    <a:pt x="12694" y="5704"/>
                    <a:pt x="12782" y="5873"/>
                    <a:pt x="12782" y="6049"/>
                  </a:cubicBezTo>
                  <a:cubicBezTo>
                    <a:pt x="12782" y="6187"/>
                    <a:pt x="12688" y="6264"/>
                    <a:pt x="12589" y="6285"/>
                  </a:cubicBezTo>
                  <a:cubicBezTo>
                    <a:pt x="12694" y="6532"/>
                    <a:pt x="12722" y="6774"/>
                    <a:pt x="12919" y="6864"/>
                  </a:cubicBezTo>
                  <a:cubicBezTo>
                    <a:pt x="13092" y="6943"/>
                    <a:pt x="13295" y="6860"/>
                    <a:pt x="13351" y="7099"/>
                  </a:cubicBezTo>
                  <a:cubicBezTo>
                    <a:pt x="13372" y="7186"/>
                    <a:pt x="13358" y="7272"/>
                    <a:pt x="13409" y="7319"/>
                  </a:cubicBezTo>
                  <a:cubicBezTo>
                    <a:pt x="13451" y="7357"/>
                    <a:pt x="13506" y="7357"/>
                    <a:pt x="13523" y="7429"/>
                  </a:cubicBezTo>
                  <a:cubicBezTo>
                    <a:pt x="13554" y="7554"/>
                    <a:pt x="13511" y="7659"/>
                    <a:pt x="13556" y="7773"/>
                  </a:cubicBezTo>
                  <a:cubicBezTo>
                    <a:pt x="13599" y="7883"/>
                    <a:pt x="13670" y="7894"/>
                    <a:pt x="13738" y="7977"/>
                  </a:cubicBezTo>
                  <a:cubicBezTo>
                    <a:pt x="13810" y="8059"/>
                    <a:pt x="13835" y="8196"/>
                    <a:pt x="13932" y="8196"/>
                  </a:cubicBezTo>
                  <a:cubicBezTo>
                    <a:pt x="14026" y="8196"/>
                    <a:pt x="14072" y="8102"/>
                    <a:pt x="14166" y="8102"/>
                  </a:cubicBezTo>
                  <a:cubicBezTo>
                    <a:pt x="14290" y="8102"/>
                    <a:pt x="14342" y="8266"/>
                    <a:pt x="14399" y="8416"/>
                  </a:cubicBezTo>
                  <a:cubicBezTo>
                    <a:pt x="14450" y="8548"/>
                    <a:pt x="14525" y="8603"/>
                    <a:pt x="14558" y="8745"/>
                  </a:cubicBezTo>
                  <a:cubicBezTo>
                    <a:pt x="14598" y="8905"/>
                    <a:pt x="14652" y="9074"/>
                    <a:pt x="14777" y="9074"/>
                  </a:cubicBezTo>
                  <a:lnTo>
                    <a:pt x="15010" y="9074"/>
                  </a:lnTo>
                  <a:cubicBezTo>
                    <a:pt x="15130" y="9074"/>
                    <a:pt x="15138" y="9269"/>
                    <a:pt x="15230" y="9372"/>
                  </a:cubicBezTo>
                  <a:cubicBezTo>
                    <a:pt x="15349" y="9509"/>
                    <a:pt x="15472" y="9457"/>
                    <a:pt x="15617" y="9529"/>
                  </a:cubicBezTo>
                  <a:cubicBezTo>
                    <a:pt x="15907" y="9669"/>
                    <a:pt x="16073" y="9841"/>
                    <a:pt x="16383" y="9841"/>
                  </a:cubicBezTo>
                  <a:lnTo>
                    <a:pt x="16706" y="9841"/>
                  </a:lnTo>
                  <a:cubicBezTo>
                    <a:pt x="16753" y="9841"/>
                    <a:pt x="16772" y="9896"/>
                    <a:pt x="16812" y="9920"/>
                  </a:cubicBezTo>
                  <a:cubicBezTo>
                    <a:pt x="16963" y="10014"/>
                    <a:pt x="17037" y="10104"/>
                    <a:pt x="17153" y="10265"/>
                  </a:cubicBezTo>
                  <a:cubicBezTo>
                    <a:pt x="17219" y="10355"/>
                    <a:pt x="17256" y="10453"/>
                    <a:pt x="17350" y="10453"/>
                  </a:cubicBezTo>
                  <a:lnTo>
                    <a:pt x="17571" y="10453"/>
                  </a:lnTo>
                  <a:cubicBezTo>
                    <a:pt x="17845" y="10453"/>
                    <a:pt x="17996" y="10394"/>
                    <a:pt x="18269" y="10327"/>
                  </a:cubicBezTo>
                  <a:cubicBezTo>
                    <a:pt x="18360" y="10308"/>
                    <a:pt x="18408" y="10249"/>
                    <a:pt x="18499" y="10249"/>
                  </a:cubicBezTo>
                  <a:lnTo>
                    <a:pt x="18778" y="10249"/>
                  </a:lnTo>
                  <a:cubicBezTo>
                    <a:pt x="18978" y="10249"/>
                    <a:pt x="19091" y="10157"/>
                    <a:pt x="19259" y="10043"/>
                  </a:cubicBezTo>
                  <a:lnTo>
                    <a:pt x="19259" y="10043"/>
                  </a:lnTo>
                  <a:cubicBezTo>
                    <a:pt x="19600" y="10569"/>
                    <a:pt x="19948" y="10938"/>
                    <a:pt x="20466" y="10938"/>
                  </a:cubicBezTo>
                  <a:cubicBezTo>
                    <a:pt x="20556" y="10938"/>
                    <a:pt x="20602" y="10876"/>
                    <a:pt x="20694" y="10876"/>
                  </a:cubicBezTo>
                  <a:cubicBezTo>
                    <a:pt x="20921" y="10876"/>
                    <a:pt x="20949" y="11237"/>
                    <a:pt x="21057" y="11503"/>
                  </a:cubicBezTo>
                  <a:cubicBezTo>
                    <a:pt x="21200" y="11848"/>
                    <a:pt x="21262" y="12119"/>
                    <a:pt x="21495" y="12370"/>
                  </a:cubicBezTo>
                  <a:lnTo>
                    <a:pt x="21495" y="12370"/>
                  </a:lnTo>
                  <a:cubicBezTo>
                    <a:pt x="21370" y="12849"/>
                    <a:pt x="21012" y="12945"/>
                    <a:pt x="21012" y="13446"/>
                  </a:cubicBezTo>
                  <a:cubicBezTo>
                    <a:pt x="21012" y="13830"/>
                    <a:pt x="21262" y="13956"/>
                    <a:pt x="21422" y="14261"/>
                  </a:cubicBezTo>
                  <a:cubicBezTo>
                    <a:pt x="21569" y="14543"/>
                    <a:pt x="21520" y="14781"/>
                    <a:pt x="21600" y="15117"/>
                  </a:cubicBezTo>
                  <a:lnTo>
                    <a:pt x="21600" y="15117"/>
                  </a:lnTo>
                  <a:cubicBezTo>
                    <a:pt x="21543" y="15440"/>
                    <a:pt x="21490" y="15726"/>
                    <a:pt x="21490" y="16048"/>
                  </a:cubicBezTo>
                  <a:cubicBezTo>
                    <a:pt x="21450" y="16055"/>
                    <a:pt x="21444" y="16142"/>
                    <a:pt x="21398" y="16142"/>
                  </a:cubicBezTo>
                  <a:cubicBezTo>
                    <a:pt x="21314" y="16142"/>
                    <a:pt x="21297" y="15985"/>
                    <a:pt x="21211" y="15985"/>
                  </a:cubicBezTo>
                  <a:cubicBezTo>
                    <a:pt x="21115" y="15985"/>
                    <a:pt x="21063" y="16007"/>
                    <a:pt x="20966" y="16016"/>
                  </a:cubicBezTo>
                  <a:cubicBezTo>
                    <a:pt x="20961" y="16142"/>
                    <a:pt x="20943" y="16204"/>
                    <a:pt x="20943" y="16330"/>
                  </a:cubicBezTo>
                  <a:cubicBezTo>
                    <a:pt x="20943" y="16549"/>
                    <a:pt x="21126" y="16611"/>
                    <a:pt x="21126" y="16831"/>
                  </a:cubicBezTo>
                  <a:cubicBezTo>
                    <a:pt x="21126" y="17427"/>
                    <a:pt x="20939" y="17740"/>
                    <a:pt x="20921" y="18336"/>
                  </a:cubicBezTo>
                  <a:cubicBezTo>
                    <a:pt x="20915" y="18539"/>
                    <a:pt x="20892" y="18680"/>
                    <a:pt x="20807" y="18836"/>
                  </a:cubicBezTo>
                  <a:cubicBezTo>
                    <a:pt x="20687" y="19048"/>
                    <a:pt x="20442" y="19065"/>
                    <a:pt x="20442" y="19338"/>
                  </a:cubicBezTo>
                  <a:cubicBezTo>
                    <a:pt x="20442" y="19464"/>
                    <a:pt x="20556" y="19448"/>
                    <a:pt x="20625" y="19527"/>
                  </a:cubicBezTo>
                  <a:cubicBezTo>
                    <a:pt x="20739" y="19652"/>
                    <a:pt x="20716" y="19847"/>
                    <a:pt x="20716" y="20059"/>
                  </a:cubicBezTo>
                  <a:cubicBezTo>
                    <a:pt x="20716" y="20302"/>
                    <a:pt x="20728" y="20443"/>
                    <a:pt x="20728" y="20686"/>
                  </a:cubicBezTo>
                  <a:lnTo>
                    <a:pt x="20728" y="21314"/>
                  </a:lnTo>
                  <a:cubicBezTo>
                    <a:pt x="20728" y="21454"/>
                    <a:pt x="20700" y="21498"/>
                    <a:pt x="20637" y="21600"/>
                  </a:cubicBezTo>
                  <a:lnTo>
                    <a:pt x="20637" y="21600"/>
                  </a:lnTo>
                  <a:cubicBezTo>
                    <a:pt x="20341" y="21600"/>
                    <a:pt x="20187" y="21517"/>
                    <a:pt x="19891" y="21517"/>
                  </a:cubicBezTo>
                  <a:cubicBezTo>
                    <a:pt x="19777" y="21517"/>
                    <a:pt x="19715" y="21524"/>
                    <a:pt x="19601" y="21517"/>
                  </a:cubicBezTo>
                  <a:cubicBezTo>
                    <a:pt x="19595" y="21470"/>
                    <a:pt x="19554" y="21454"/>
                    <a:pt x="19554" y="21407"/>
                  </a:cubicBezTo>
                  <a:cubicBezTo>
                    <a:pt x="19554" y="21102"/>
                    <a:pt x="19715" y="20968"/>
                    <a:pt x="19715" y="20663"/>
                  </a:cubicBezTo>
                  <a:cubicBezTo>
                    <a:pt x="19715" y="20584"/>
                    <a:pt x="19697" y="20545"/>
                    <a:pt x="19692" y="20468"/>
                  </a:cubicBezTo>
                  <a:cubicBezTo>
                    <a:pt x="19440" y="20428"/>
                    <a:pt x="19288" y="20489"/>
                    <a:pt x="19054" y="20373"/>
                  </a:cubicBezTo>
                  <a:cubicBezTo>
                    <a:pt x="18815" y="20256"/>
                    <a:pt x="18787" y="19809"/>
                    <a:pt x="18531" y="19809"/>
                  </a:cubicBezTo>
                  <a:cubicBezTo>
                    <a:pt x="18269" y="19809"/>
                    <a:pt x="18096" y="19842"/>
                    <a:pt x="17840" y="19921"/>
                  </a:cubicBezTo>
                  <a:lnTo>
                    <a:pt x="17840" y="19921"/>
                  </a:lnTo>
                  <a:cubicBezTo>
                    <a:pt x="17754" y="19639"/>
                    <a:pt x="17710" y="19448"/>
                    <a:pt x="17642" y="19150"/>
                  </a:cubicBezTo>
                  <a:lnTo>
                    <a:pt x="16254" y="19558"/>
                  </a:lnTo>
                  <a:cubicBezTo>
                    <a:pt x="15873" y="19558"/>
                    <a:pt x="15741" y="19025"/>
                    <a:pt x="15360" y="19025"/>
                  </a:cubicBezTo>
                  <a:lnTo>
                    <a:pt x="14075" y="19025"/>
                  </a:lnTo>
                  <a:cubicBezTo>
                    <a:pt x="13471" y="19025"/>
                    <a:pt x="13101" y="18836"/>
                    <a:pt x="12589" y="18398"/>
                  </a:cubicBezTo>
                  <a:cubicBezTo>
                    <a:pt x="12480" y="18312"/>
                    <a:pt x="12470" y="18140"/>
                    <a:pt x="12362" y="18054"/>
                  </a:cubicBezTo>
                  <a:cubicBezTo>
                    <a:pt x="12071" y="17819"/>
                    <a:pt x="11820" y="17936"/>
                    <a:pt x="11496" y="17802"/>
                  </a:cubicBezTo>
                  <a:cubicBezTo>
                    <a:pt x="11183" y="17669"/>
                    <a:pt x="11092" y="17207"/>
                    <a:pt x="10762" y="17207"/>
                  </a:cubicBezTo>
                  <a:cubicBezTo>
                    <a:pt x="10722" y="17207"/>
                    <a:pt x="10694" y="17239"/>
                    <a:pt x="10653" y="17239"/>
                  </a:cubicBezTo>
                  <a:cubicBezTo>
                    <a:pt x="10653" y="17505"/>
                    <a:pt x="10643" y="17865"/>
                    <a:pt x="10449" y="17865"/>
                  </a:cubicBezTo>
                  <a:cubicBezTo>
                    <a:pt x="10329" y="17865"/>
                    <a:pt x="10295" y="17677"/>
                    <a:pt x="10176" y="17677"/>
                  </a:cubicBezTo>
                  <a:cubicBezTo>
                    <a:pt x="9824" y="17677"/>
                    <a:pt x="9817" y="18320"/>
                    <a:pt x="9789" y="18806"/>
                  </a:cubicBezTo>
                  <a:lnTo>
                    <a:pt x="9629" y="18806"/>
                  </a:lnTo>
                  <a:cubicBezTo>
                    <a:pt x="9402" y="18680"/>
                    <a:pt x="9276" y="18448"/>
                    <a:pt x="9100" y="18205"/>
                  </a:cubicBezTo>
                  <a:cubicBezTo>
                    <a:pt x="9100" y="18205"/>
                    <a:pt x="9100" y="18205"/>
                    <a:pt x="9100" y="18205"/>
                  </a:cubicBezTo>
                  <a:close/>
                  <a:moveTo>
                    <a:pt x="3300" y="188"/>
                  </a:moveTo>
                  <a:cubicBezTo>
                    <a:pt x="3039" y="243"/>
                    <a:pt x="3016" y="642"/>
                    <a:pt x="2982" y="1004"/>
                  </a:cubicBezTo>
                  <a:cubicBezTo>
                    <a:pt x="2778" y="1004"/>
                    <a:pt x="2664" y="973"/>
                    <a:pt x="2459" y="1004"/>
                  </a:cubicBezTo>
                  <a:cubicBezTo>
                    <a:pt x="2447" y="1246"/>
                    <a:pt x="2464" y="1419"/>
                    <a:pt x="2390" y="1629"/>
                  </a:cubicBezTo>
                  <a:cubicBezTo>
                    <a:pt x="2259" y="1998"/>
                    <a:pt x="1987" y="2018"/>
                    <a:pt x="1873" y="2396"/>
                  </a:cubicBezTo>
                  <a:lnTo>
                    <a:pt x="1873" y="2396"/>
                  </a:lnTo>
                  <a:cubicBezTo>
                    <a:pt x="2009" y="2520"/>
                    <a:pt x="2157" y="2563"/>
                    <a:pt x="2197" y="2790"/>
                  </a:cubicBezTo>
                  <a:cubicBezTo>
                    <a:pt x="1915" y="2951"/>
                    <a:pt x="1673" y="2880"/>
                    <a:pt x="1468" y="3197"/>
                  </a:cubicBezTo>
                  <a:cubicBezTo>
                    <a:pt x="1520" y="3236"/>
                    <a:pt x="1556" y="3259"/>
                    <a:pt x="1616" y="3259"/>
                  </a:cubicBezTo>
                  <a:cubicBezTo>
                    <a:pt x="1704" y="3259"/>
                    <a:pt x="1749" y="3185"/>
                    <a:pt x="1832" y="3151"/>
                  </a:cubicBezTo>
                  <a:cubicBezTo>
                    <a:pt x="1994" y="3079"/>
                    <a:pt x="2098" y="3040"/>
                    <a:pt x="2267" y="3040"/>
                  </a:cubicBezTo>
                  <a:lnTo>
                    <a:pt x="2569" y="3040"/>
                  </a:lnTo>
                  <a:cubicBezTo>
                    <a:pt x="2697" y="3040"/>
                    <a:pt x="2768" y="3104"/>
                    <a:pt x="2896" y="3104"/>
                  </a:cubicBezTo>
                  <a:cubicBezTo>
                    <a:pt x="3070" y="3104"/>
                    <a:pt x="3153" y="2930"/>
                    <a:pt x="3327" y="2930"/>
                  </a:cubicBezTo>
                  <a:lnTo>
                    <a:pt x="3617" y="2930"/>
                  </a:lnTo>
                  <a:cubicBezTo>
                    <a:pt x="4149" y="2930"/>
                    <a:pt x="4385" y="3511"/>
                    <a:pt x="4917" y="3511"/>
                  </a:cubicBezTo>
                  <a:cubicBezTo>
                    <a:pt x="5016" y="3511"/>
                    <a:pt x="5054" y="3351"/>
                    <a:pt x="5054" y="3213"/>
                  </a:cubicBezTo>
                  <a:cubicBezTo>
                    <a:pt x="5054" y="3115"/>
                    <a:pt x="4986" y="3079"/>
                    <a:pt x="4929" y="3025"/>
                  </a:cubicBezTo>
                  <a:cubicBezTo>
                    <a:pt x="4769" y="2868"/>
                    <a:pt x="4644" y="2727"/>
                    <a:pt x="4644" y="2460"/>
                  </a:cubicBezTo>
                  <a:cubicBezTo>
                    <a:pt x="4644" y="2221"/>
                    <a:pt x="4818" y="2163"/>
                    <a:pt x="4883" y="1943"/>
                  </a:cubicBezTo>
                  <a:cubicBezTo>
                    <a:pt x="4965" y="1666"/>
                    <a:pt x="4963" y="1477"/>
                    <a:pt x="4974" y="1175"/>
                  </a:cubicBezTo>
                  <a:cubicBezTo>
                    <a:pt x="4978" y="1083"/>
                    <a:pt x="5013" y="1023"/>
                    <a:pt x="5035" y="954"/>
                  </a:cubicBezTo>
                  <a:lnTo>
                    <a:pt x="5035" y="954"/>
                  </a:lnTo>
                  <a:cubicBezTo>
                    <a:pt x="4739" y="648"/>
                    <a:pt x="4541" y="572"/>
                    <a:pt x="4234" y="281"/>
                  </a:cubicBezTo>
                  <a:cubicBezTo>
                    <a:pt x="4120" y="179"/>
                    <a:pt x="4081" y="0"/>
                    <a:pt x="3938" y="0"/>
                  </a:cubicBezTo>
                  <a:cubicBezTo>
                    <a:pt x="3676" y="0"/>
                    <a:pt x="3562" y="165"/>
                    <a:pt x="3300" y="188"/>
                  </a:cubicBezTo>
                  <a:lnTo>
                    <a:pt x="3300" y="188"/>
                  </a:lnTo>
                  <a:cubicBezTo>
                    <a:pt x="3300" y="188"/>
                    <a:pt x="3300" y="188"/>
                    <a:pt x="3300" y="18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2" name="Shape 3197"/>
            <p:cNvSpPr/>
            <p:nvPr/>
          </p:nvSpPr>
          <p:spPr>
            <a:xfrm>
              <a:off x="1806422" y="3761001"/>
              <a:ext cx="248016" cy="136610"/>
            </a:xfrm>
            <a:custGeom>
              <a:avLst/>
              <a:gdLst/>
              <a:ahLst/>
              <a:cxnLst>
                <a:cxn ang="0">
                  <a:pos x="wd2" y="hd2"/>
                </a:cxn>
                <a:cxn ang="5400000">
                  <a:pos x="wd2" y="hd2"/>
                </a:cxn>
                <a:cxn ang="10800000">
                  <a:pos x="wd2" y="hd2"/>
                </a:cxn>
                <a:cxn ang="16200000">
                  <a:pos x="wd2" y="hd2"/>
                </a:cxn>
              </a:cxnLst>
              <a:rect l="0" t="0" r="r" b="b"/>
              <a:pathLst>
                <a:path w="21600" h="21600" extrusionOk="0">
                  <a:moveTo>
                    <a:pt x="6181" y="21048"/>
                  </a:moveTo>
                  <a:lnTo>
                    <a:pt x="15389" y="18394"/>
                  </a:lnTo>
                  <a:cubicBezTo>
                    <a:pt x="16934" y="15589"/>
                    <a:pt x="17223" y="13245"/>
                    <a:pt x="18037" y="9703"/>
                  </a:cubicBezTo>
                  <a:lnTo>
                    <a:pt x="19187" y="9703"/>
                  </a:lnTo>
                  <a:cubicBezTo>
                    <a:pt x="19642" y="9703"/>
                    <a:pt x="19815" y="9070"/>
                    <a:pt x="20177" y="8606"/>
                  </a:cubicBezTo>
                  <a:cubicBezTo>
                    <a:pt x="20686" y="7933"/>
                    <a:pt x="21181" y="8149"/>
                    <a:pt x="21600" y="7305"/>
                  </a:cubicBezTo>
                  <a:lnTo>
                    <a:pt x="21600" y="7305"/>
                  </a:lnTo>
                  <a:cubicBezTo>
                    <a:pt x="21426" y="6547"/>
                    <a:pt x="21336" y="6033"/>
                    <a:pt x="21197" y="5231"/>
                  </a:cubicBezTo>
                  <a:lnTo>
                    <a:pt x="18363" y="6328"/>
                  </a:lnTo>
                  <a:cubicBezTo>
                    <a:pt x="17584" y="6328"/>
                    <a:pt x="17316" y="4893"/>
                    <a:pt x="16539" y="4893"/>
                  </a:cubicBezTo>
                  <a:lnTo>
                    <a:pt x="13914" y="4893"/>
                  </a:lnTo>
                  <a:cubicBezTo>
                    <a:pt x="12682" y="4893"/>
                    <a:pt x="11927" y="4386"/>
                    <a:pt x="10882" y="3207"/>
                  </a:cubicBezTo>
                  <a:cubicBezTo>
                    <a:pt x="10659" y="2974"/>
                    <a:pt x="10637" y="2510"/>
                    <a:pt x="10416" y="2280"/>
                  </a:cubicBezTo>
                  <a:cubicBezTo>
                    <a:pt x="9823" y="1647"/>
                    <a:pt x="9312" y="1961"/>
                    <a:pt x="8650" y="1602"/>
                  </a:cubicBezTo>
                  <a:cubicBezTo>
                    <a:pt x="8011" y="1243"/>
                    <a:pt x="7825" y="0"/>
                    <a:pt x="7152" y="0"/>
                  </a:cubicBezTo>
                  <a:cubicBezTo>
                    <a:pt x="7070" y="0"/>
                    <a:pt x="7012" y="85"/>
                    <a:pt x="6929" y="85"/>
                  </a:cubicBezTo>
                  <a:cubicBezTo>
                    <a:pt x="6929" y="802"/>
                    <a:pt x="6908" y="1771"/>
                    <a:pt x="6512" y="1771"/>
                  </a:cubicBezTo>
                  <a:cubicBezTo>
                    <a:pt x="6268" y="1771"/>
                    <a:pt x="6198" y="1264"/>
                    <a:pt x="5955" y="1264"/>
                  </a:cubicBezTo>
                  <a:cubicBezTo>
                    <a:pt x="5236" y="1264"/>
                    <a:pt x="5223" y="2995"/>
                    <a:pt x="5165" y="4304"/>
                  </a:cubicBezTo>
                  <a:lnTo>
                    <a:pt x="4839" y="4304"/>
                  </a:lnTo>
                  <a:cubicBezTo>
                    <a:pt x="4375" y="3964"/>
                    <a:pt x="4117" y="3341"/>
                    <a:pt x="3758" y="2687"/>
                  </a:cubicBezTo>
                  <a:lnTo>
                    <a:pt x="3758" y="2687"/>
                  </a:lnTo>
                  <a:cubicBezTo>
                    <a:pt x="3713" y="2787"/>
                    <a:pt x="3657" y="2874"/>
                    <a:pt x="3586" y="2953"/>
                  </a:cubicBezTo>
                  <a:cubicBezTo>
                    <a:pt x="3467" y="3080"/>
                    <a:pt x="3346" y="3048"/>
                    <a:pt x="3282" y="3249"/>
                  </a:cubicBezTo>
                  <a:cubicBezTo>
                    <a:pt x="3166" y="3586"/>
                    <a:pt x="3242" y="3882"/>
                    <a:pt x="3191" y="4260"/>
                  </a:cubicBezTo>
                  <a:cubicBezTo>
                    <a:pt x="3166" y="4431"/>
                    <a:pt x="3032" y="4368"/>
                    <a:pt x="2934" y="4346"/>
                  </a:cubicBezTo>
                  <a:cubicBezTo>
                    <a:pt x="2934" y="5283"/>
                    <a:pt x="3073" y="5811"/>
                    <a:pt x="3073" y="6748"/>
                  </a:cubicBezTo>
                  <a:cubicBezTo>
                    <a:pt x="3073" y="7160"/>
                    <a:pt x="3079" y="7405"/>
                    <a:pt x="3026" y="7803"/>
                  </a:cubicBezTo>
                  <a:cubicBezTo>
                    <a:pt x="2992" y="8057"/>
                    <a:pt x="2980" y="8395"/>
                    <a:pt x="2836" y="8395"/>
                  </a:cubicBezTo>
                  <a:lnTo>
                    <a:pt x="2354" y="8395"/>
                  </a:lnTo>
                  <a:cubicBezTo>
                    <a:pt x="1999" y="9039"/>
                    <a:pt x="2103" y="9883"/>
                    <a:pt x="1679" y="10337"/>
                  </a:cubicBezTo>
                  <a:cubicBezTo>
                    <a:pt x="1635" y="10376"/>
                    <a:pt x="1598" y="10416"/>
                    <a:pt x="1560" y="10442"/>
                  </a:cubicBezTo>
                  <a:lnTo>
                    <a:pt x="1560" y="10442"/>
                  </a:lnTo>
                  <a:lnTo>
                    <a:pt x="1679" y="11055"/>
                  </a:lnTo>
                  <a:cubicBezTo>
                    <a:pt x="2295" y="11055"/>
                    <a:pt x="2656" y="11390"/>
                    <a:pt x="3212" y="11897"/>
                  </a:cubicBezTo>
                  <a:cubicBezTo>
                    <a:pt x="2631" y="14008"/>
                    <a:pt x="1971" y="14705"/>
                    <a:pt x="981" y="16029"/>
                  </a:cubicBezTo>
                  <a:cubicBezTo>
                    <a:pt x="611" y="16536"/>
                    <a:pt x="397" y="16995"/>
                    <a:pt x="0" y="17399"/>
                  </a:cubicBezTo>
                  <a:lnTo>
                    <a:pt x="0" y="17399"/>
                  </a:lnTo>
                  <a:cubicBezTo>
                    <a:pt x="31" y="17489"/>
                    <a:pt x="74" y="17613"/>
                    <a:pt x="98" y="17718"/>
                  </a:cubicBezTo>
                  <a:lnTo>
                    <a:pt x="15" y="18341"/>
                  </a:lnTo>
                  <a:lnTo>
                    <a:pt x="15" y="18341"/>
                  </a:lnTo>
                  <a:cubicBezTo>
                    <a:pt x="885" y="19523"/>
                    <a:pt x="970" y="20924"/>
                    <a:pt x="2005" y="21600"/>
                  </a:cubicBezTo>
                  <a:lnTo>
                    <a:pt x="3816" y="21009"/>
                  </a:lnTo>
                  <a:lnTo>
                    <a:pt x="6181" y="21048"/>
                  </a:lnTo>
                  <a:cubicBezTo>
                    <a:pt x="6181" y="21048"/>
                    <a:pt x="6181" y="21048"/>
                    <a:pt x="6181" y="2104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3198"/>
            <p:cNvSpPr/>
            <p:nvPr/>
          </p:nvSpPr>
          <p:spPr>
            <a:xfrm>
              <a:off x="1727527" y="3879344"/>
              <a:ext cx="150528" cy="136408"/>
            </a:xfrm>
            <a:custGeom>
              <a:avLst/>
              <a:gdLst/>
              <a:ahLst/>
              <a:cxnLst>
                <a:cxn ang="0">
                  <a:pos x="wd2" y="hd2"/>
                </a:cxn>
                <a:cxn ang="5400000">
                  <a:pos x="wd2" y="hd2"/>
                </a:cxn>
                <a:cxn ang="10800000">
                  <a:pos x="wd2" y="hd2"/>
                </a:cxn>
                <a:cxn ang="16200000">
                  <a:pos x="wd2" y="hd2"/>
                </a:cxn>
              </a:cxnLst>
              <a:rect l="0" t="0" r="r" b="b"/>
              <a:pathLst>
                <a:path w="21600" h="21600" extrusionOk="0">
                  <a:moveTo>
                    <a:pt x="0" y="16487"/>
                  </a:moveTo>
                  <a:cubicBezTo>
                    <a:pt x="311" y="17078"/>
                    <a:pt x="381" y="17437"/>
                    <a:pt x="479" y="18135"/>
                  </a:cubicBezTo>
                  <a:lnTo>
                    <a:pt x="5300" y="21600"/>
                  </a:lnTo>
                  <a:lnTo>
                    <a:pt x="8519" y="17715"/>
                  </a:lnTo>
                  <a:lnTo>
                    <a:pt x="9415" y="17715"/>
                  </a:lnTo>
                  <a:cubicBezTo>
                    <a:pt x="10796" y="17715"/>
                    <a:pt x="11503" y="16933"/>
                    <a:pt x="12650" y="16108"/>
                  </a:cubicBezTo>
                  <a:cubicBezTo>
                    <a:pt x="13515" y="15495"/>
                    <a:pt x="14125" y="15368"/>
                    <a:pt x="15102" y="15011"/>
                  </a:cubicBezTo>
                  <a:cubicBezTo>
                    <a:pt x="14221" y="13698"/>
                    <a:pt x="13321" y="13193"/>
                    <a:pt x="12650" y="11713"/>
                  </a:cubicBezTo>
                  <a:lnTo>
                    <a:pt x="21159" y="11578"/>
                  </a:lnTo>
                  <a:lnTo>
                    <a:pt x="21159" y="11578"/>
                  </a:lnTo>
                  <a:lnTo>
                    <a:pt x="21600" y="2711"/>
                  </a:lnTo>
                  <a:lnTo>
                    <a:pt x="21600" y="2711"/>
                  </a:lnTo>
                  <a:lnTo>
                    <a:pt x="17703" y="2672"/>
                  </a:lnTo>
                  <a:lnTo>
                    <a:pt x="14719" y="3264"/>
                  </a:lnTo>
                  <a:cubicBezTo>
                    <a:pt x="13014" y="2587"/>
                    <a:pt x="12875" y="1184"/>
                    <a:pt x="11441" y="0"/>
                  </a:cubicBezTo>
                  <a:lnTo>
                    <a:pt x="11441" y="0"/>
                  </a:lnTo>
                  <a:cubicBezTo>
                    <a:pt x="11290" y="528"/>
                    <a:pt x="11101" y="1152"/>
                    <a:pt x="10660" y="1403"/>
                  </a:cubicBezTo>
                  <a:cubicBezTo>
                    <a:pt x="9989" y="1787"/>
                    <a:pt x="9357" y="1512"/>
                    <a:pt x="8746" y="1998"/>
                  </a:cubicBezTo>
                  <a:cubicBezTo>
                    <a:pt x="7752" y="2778"/>
                    <a:pt x="7882" y="3898"/>
                    <a:pt x="7213" y="5037"/>
                  </a:cubicBezTo>
                  <a:cubicBezTo>
                    <a:pt x="6679" y="5968"/>
                    <a:pt x="5760" y="6282"/>
                    <a:pt x="5760" y="7403"/>
                  </a:cubicBezTo>
                  <a:cubicBezTo>
                    <a:pt x="5760" y="7744"/>
                    <a:pt x="5987" y="7910"/>
                    <a:pt x="5987" y="8248"/>
                  </a:cubicBezTo>
                  <a:cubicBezTo>
                    <a:pt x="5987" y="8883"/>
                    <a:pt x="5319" y="8925"/>
                    <a:pt x="4993" y="9433"/>
                  </a:cubicBezTo>
                  <a:cubicBezTo>
                    <a:pt x="4303" y="10487"/>
                    <a:pt x="3884" y="11145"/>
                    <a:pt x="3233" y="12218"/>
                  </a:cubicBezTo>
                  <a:cubicBezTo>
                    <a:pt x="2198" y="13954"/>
                    <a:pt x="1902" y="15799"/>
                    <a:pt x="67" y="16304"/>
                  </a:cubicBezTo>
                  <a:cubicBezTo>
                    <a:pt x="67" y="16304"/>
                    <a:pt x="0" y="16487"/>
                    <a:pt x="0" y="16487"/>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4" name="Shape 3199"/>
            <p:cNvSpPr/>
            <p:nvPr/>
          </p:nvSpPr>
          <p:spPr>
            <a:xfrm>
              <a:off x="1747250" y="3756070"/>
              <a:ext cx="62220" cy="27588"/>
            </a:xfrm>
            <a:custGeom>
              <a:avLst/>
              <a:gdLst/>
              <a:ahLst/>
              <a:cxnLst>
                <a:cxn ang="0">
                  <a:pos x="wd2" y="hd2"/>
                </a:cxn>
                <a:cxn ang="5400000">
                  <a:pos x="wd2" y="hd2"/>
                </a:cxn>
                <a:cxn ang="10800000">
                  <a:pos x="wd2" y="hd2"/>
                </a:cxn>
                <a:cxn ang="16200000">
                  <a:pos x="wd2" y="hd2"/>
                </a:cxn>
              </a:cxnLst>
              <a:rect l="0" t="0" r="r" b="b"/>
              <a:pathLst>
                <a:path w="21600" h="21600" extrusionOk="0">
                  <a:moveTo>
                    <a:pt x="0" y="3201"/>
                  </a:moveTo>
                  <a:cubicBezTo>
                    <a:pt x="202" y="4076"/>
                    <a:pt x="498" y="5122"/>
                    <a:pt x="961" y="5331"/>
                  </a:cubicBezTo>
                  <a:cubicBezTo>
                    <a:pt x="1048" y="5540"/>
                    <a:pt x="1077" y="5554"/>
                    <a:pt x="1101" y="5789"/>
                  </a:cubicBezTo>
                  <a:cubicBezTo>
                    <a:pt x="1153" y="5827"/>
                    <a:pt x="2259" y="7305"/>
                    <a:pt x="2346" y="7514"/>
                  </a:cubicBezTo>
                  <a:lnTo>
                    <a:pt x="2549" y="7514"/>
                  </a:lnTo>
                  <a:cubicBezTo>
                    <a:pt x="2856" y="8310"/>
                    <a:pt x="5191" y="10349"/>
                    <a:pt x="5794" y="10466"/>
                  </a:cubicBezTo>
                  <a:lnTo>
                    <a:pt x="5927" y="10781"/>
                  </a:lnTo>
                  <a:lnTo>
                    <a:pt x="6136" y="10781"/>
                  </a:lnTo>
                  <a:lnTo>
                    <a:pt x="6205" y="11094"/>
                  </a:lnTo>
                  <a:cubicBezTo>
                    <a:pt x="6356" y="11173"/>
                    <a:pt x="6397" y="11473"/>
                    <a:pt x="6547" y="11552"/>
                  </a:cubicBezTo>
                  <a:lnTo>
                    <a:pt x="6686" y="11709"/>
                  </a:lnTo>
                  <a:lnTo>
                    <a:pt x="6826" y="12178"/>
                  </a:lnTo>
                  <a:cubicBezTo>
                    <a:pt x="7185" y="12284"/>
                    <a:pt x="7138" y="12689"/>
                    <a:pt x="7376" y="12949"/>
                  </a:cubicBezTo>
                  <a:lnTo>
                    <a:pt x="7451" y="13107"/>
                  </a:lnTo>
                  <a:cubicBezTo>
                    <a:pt x="7468" y="13447"/>
                    <a:pt x="7514" y="13550"/>
                    <a:pt x="7514" y="13877"/>
                  </a:cubicBezTo>
                  <a:cubicBezTo>
                    <a:pt x="7630" y="14048"/>
                    <a:pt x="7944" y="14740"/>
                    <a:pt x="7996" y="14989"/>
                  </a:cubicBezTo>
                  <a:lnTo>
                    <a:pt x="8134" y="15132"/>
                  </a:lnTo>
                  <a:lnTo>
                    <a:pt x="8274" y="15132"/>
                  </a:lnTo>
                  <a:lnTo>
                    <a:pt x="8413" y="15445"/>
                  </a:lnTo>
                  <a:cubicBezTo>
                    <a:pt x="8581" y="15445"/>
                    <a:pt x="8628" y="15511"/>
                    <a:pt x="8755" y="15760"/>
                  </a:cubicBezTo>
                  <a:lnTo>
                    <a:pt x="8899" y="15760"/>
                  </a:lnTo>
                  <a:cubicBezTo>
                    <a:pt x="8998" y="15943"/>
                    <a:pt x="9051" y="16007"/>
                    <a:pt x="9102" y="16216"/>
                  </a:cubicBezTo>
                  <a:cubicBezTo>
                    <a:pt x="9253" y="16308"/>
                    <a:pt x="9357" y="16608"/>
                    <a:pt x="9519" y="16687"/>
                  </a:cubicBezTo>
                  <a:lnTo>
                    <a:pt x="9583" y="17000"/>
                  </a:lnTo>
                  <a:cubicBezTo>
                    <a:pt x="9815" y="17079"/>
                    <a:pt x="9896" y="17392"/>
                    <a:pt x="10134" y="17458"/>
                  </a:cubicBezTo>
                  <a:cubicBezTo>
                    <a:pt x="10169" y="17707"/>
                    <a:pt x="10215" y="17850"/>
                    <a:pt x="10273" y="18073"/>
                  </a:cubicBezTo>
                  <a:cubicBezTo>
                    <a:pt x="10482" y="18203"/>
                    <a:pt x="10557" y="18752"/>
                    <a:pt x="10759" y="18870"/>
                  </a:cubicBezTo>
                  <a:cubicBezTo>
                    <a:pt x="10893" y="19327"/>
                    <a:pt x="11182" y="19811"/>
                    <a:pt x="11379" y="20267"/>
                  </a:cubicBezTo>
                  <a:lnTo>
                    <a:pt x="11513" y="20267"/>
                  </a:lnTo>
                  <a:lnTo>
                    <a:pt x="12544" y="21600"/>
                  </a:lnTo>
                  <a:lnTo>
                    <a:pt x="12544" y="21600"/>
                  </a:lnTo>
                  <a:cubicBezTo>
                    <a:pt x="12561" y="21430"/>
                    <a:pt x="12585" y="21261"/>
                    <a:pt x="12620" y="21078"/>
                  </a:cubicBezTo>
                  <a:cubicBezTo>
                    <a:pt x="12730" y="20307"/>
                    <a:pt x="13013" y="20150"/>
                    <a:pt x="13170" y="19419"/>
                  </a:cubicBezTo>
                  <a:cubicBezTo>
                    <a:pt x="13308" y="18791"/>
                    <a:pt x="13327" y="18269"/>
                    <a:pt x="13547" y="17745"/>
                  </a:cubicBezTo>
                  <a:cubicBezTo>
                    <a:pt x="14143" y="16282"/>
                    <a:pt x="14861" y="16438"/>
                    <a:pt x="15766" y="16282"/>
                  </a:cubicBezTo>
                  <a:cubicBezTo>
                    <a:pt x="17063" y="16073"/>
                    <a:pt x="17823" y="15969"/>
                    <a:pt x="19097" y="15445"/>
                  </a:cubicBezTo>
                  <a:cubicBezTo>
                    <a:pt x="19236" y="15407"/>
                    <a:pt x="19335" y="15079"/>
                    <a:pt x="19468" y="15028"/>
                  </a:cubicBezTo>
                  <a:cubicBezTo>
                    <a:pt x="20297" y="14714"/>
                    <a:pt x="20859" y="14714"/>
                    <a:pt x="21600" y="13786"/>
                  </a:cubicBezTo>
                  <a:cubicBezTo>
                    <a:pt x="21206" y="12008"/>
                    <a:pt x="20604" y="11473"/>
                    <a:pt x="19839" y="10649"/>
                  </a:cubicBezTo>
                  <a:cubicBezTo>
                    <a:pt x="18958" y="9656"/>
                    <a:pt x="18442" y="8873"/>
                    <a:pt x="17527" y="8140"/>
                  </a:cubicBezTo>
                  <a:cubicBezTo>
                    <a:pt x="16021" y="6990"/>
                    <a:pt x="15024" y="6990"/>
                    <a:pt x="13448" y="6468"/>
                  </a:cubicBezTo>
                  <a:cubicBezTo>
                    <a:pt x="11779" y="5893"/>
                    <a:pt x="10875" y="5162"/>
                    <a:pt x="9276" y="3959"/>
                  </a:cubicBezTo>
                  <a:cubicBezTo>
                    <a:pt x="8587" y="3437"/>
                    <a:pt x="8071" y="3437"/>
                    <a:pt x="7422" y="2705"/>
                  </a:cubicBezTo>
                  <a:cubicBezTo>
                    <a:pt x="6779" y="1972"/>
                    <a:pt x="6686" y="0"/>
                    <a:pt x="5945" y="0"/>
                  </a:cubicBezTo>
                  <a:cubicBezTo>
                    <a:pt x="5533" y="0"/>
                    <a:pt x="5395" y="822"/>
                    <a:pt x="5116" y="1450"/>
                  </a:cubicBezTo>
                  <a:cubicBezTo>
                    <a:pt x="4443" y="2965"/>
                    <a:pt x="3836" y="3540"/>
                    <a:pt x="2891" y="3540"/>
                  </a:cubicBezTo>
                  <a:cubicBezTo>
                    <a:pt x="2237" y="3540"/>
                    <a:pt x="1871" y="2914"/>
                    <a:pt x="1222" y="2914"/>
                  </a:cubicBezTo>
                  <a:cubicBezTo>
                    <a:pt x="759" y="2914"/>
                    <a:pt x="364" y="3045"/>
                    <a:pt x="0" y="3201"/>
                  </a:cubicBezTo>
                  <a:cubicBezTo>
                    <a:pt x="0" y="3201"/>
                    <a:pt x="0" y="3201"/>
                    <a:pt x="0" y="320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5" name="Shape 3200"/>
            <p:cNvSpPr/>
            <p:nvPr/>
          </p:nvSpPr>
          <p:spPr>
            <a:xfrm>
              <a:off x="1727527" y="3756070"/>
              <a:ext cx="52642" cy="31031"/>
            </a:xfrm>
            <a:custGeom>
              <a:avLst/>
              <a:gdLst/>
              <a:ahLst/>
              <a:cxnLst>
                <a:cxn ang="0">
                  <a:pos x="wd2" y="hd2"/>
                </a:cxn>
                <a:cxn ang="5400000">
                  <a:pos x="wd2" y="hd2"/>
                </a:cxn>
                <a:cxn ang="10800000">
                  <a:pos x="wd2" y="hd2"/>
                </a:cxn>
                <a:cxn ang="16200000">
                  <a:pos x="wd2" y="hd2"/>
                </a:cxn>
              </a:cxnLst>
              <a:rect l="0" t="0" r="r" b="b"/>
              <a:pathLst>
                <a:path w="21600" h="21475" extrusionOk="0">
                  <a:moveTo>
                    <a:pt x="6773" y="981"/>
                  </a:moveTo>
                  <a:cubicBezTo>
                    <a:pt x="7012" y="1755"/>
                    <a:pt x="7362" y="2679"/>
                    <a:pt x="7909" y="2864"/>
                  </a:cubicBezTo>
                  <a:cubicBezTo>
                    <a:pt x="8012" y="3049"/>
                    <a:pt x="8047" y="3061"/>
                    <a:pt x="8074" y="3269"/>
                  </a:cubicBezTo>
                  <a:cubicBezTo>
                    <a:pt x="8136" y="3303"/>
                    <a:pt x="9444" y="4609"/>
                    <a:pt x="9546" y="4794"/>
                  </a:cubicBezTo>
                  <a:lnTo>
                    <a:pt x="9786" y="4794"/>
                  </a:lnTo>
                  <a:cubicBezTo>
                    <a:pt x="10149" y="5497"/>
                    <a:pt x="12909" y="7300"/>
                    <a:pt x="13622" y="7403"/>
                  </a:cubicBezTo>
                  <a:lnTo>
                    <a:pt x="13779" y="7682"/>
                  </a:lnTo>
                  <a:lnTo>
                    <a:pt x="14026" y="7682"/>
                  </a:lnTo>
                  <a:lnTo>
                    <a:pt x="14108" y="7958"/>
                  </a:lnTo>
                  <a:cubicBezTo>
                    <a:pt x="14285" y="8028"/>
                    <a:pt x="14334" y="8293"/>
                    <a:pt x="14512" y="8363"/>
                  </a:cubicBezTo>
                  <a:lnTo>
                    <a:pt x="14676" y="8501"/>
                  </a:lnTo>
                  <a:lnTo>
                    <a:pt x="14841" y="8916"/>
                  </a:lnTo>
                  <a:cubicBezTo>
                    <a:pt x="15265" y="9010"/>
                    <a:pt x="15210" y="9368"/>
                    <a:pt x="15491" y="9598"/>
                  </a:cubicBezTo>
                  <a:lnTo>
                    <a:pt x="15580" y="9738"/>
                  </a:lnTo>
                  <a:cubicBezTo>
                    <a:pt x="15600" y="10038"/>
                    <a:pt x="15655" y="10129"/>
                    <a:pt x="15655" y="10418"/>
                  </a:cubicBezTo>
                  <a:cubicBezTo>
                    <a:pt x="15792" y="10569"/>
                    <a:pt x="16162" y="11181"/>
                    <a:pt x="16224" y="11401"/>
                  </a:cubicBezTo>
                  <a:lnTo>
                    <a:pt x="16388" y="11527"/>
                  </a:lnTo>
                  <a:lnTo>
                    <a:pt x="16553" y="11527"/>
                  </a:lnTo>
                  <a:lnTo>
                    <a:pt x="16717" y="11804"/>
                  </a:lnTo>
                  <a:cubicBezTo>
                    <a:pt x="16915" y="11804"/>
                    <a:pt x="16971" y="11862"/>
                    <a:pt x="17121" y="12082"/>
                  </a:cubicBezTo>
                  <a:lnTo>
                    <a:pt x="17292" y="12082"/>
                  </a:lnTo>
                  <a:cubicBezTo>
                    <a:pt x="17408" y="12244"/>
                    <a:pt x="17470" y="12300"/>
                    <a:pt x="17532" y="12485"/>
                  </a:cubicBezTo>
                  <a:cubicBezTo>
                    <a:pt x="17710" y="12567"/>
                    <a:pt x="17833" y="12832"/>
                    <a:pt x="18025" y="12902"/>
                  </a:cubicBezTo>
                  <a:lnTo>
                    <a:pt x="18100" y="13179"/>
                  </a:lnTo>
                  <a:cubicBezTo>
                    <a:pt x="18373" y="13249"/>
                    <a:pt x="18470" y="13525"/>
                    <a:pt x="18751" y="13584"/>
                  </a:cubicBezTo>
                  <a:cubicBezTo>
                    <a:pt x="18792" y="13803"/>
                    <a:pt x="18847" y="13930"/>
                    <a:pt x="18915" y="14127"/>
                  </a:cubicBezTo>
                  <a:cubicBezTo>
                    <a:pt x="19162" y="14242"/>
                    <a:pt x="19251" y="14727"/>
                    <a:pt x="19490" y="14832"/>
                  </a:cubicBezTo>
                  <a:cubicBezTo>
                    <a:pt x="19648" y="15235"/>
                    <a:pt x="19990" y="15663"/>
                    <a:pt x="20223" y="16066"/>
                  </a:cubicBezTo>
                  <a:lnTo>
                    <a:pt x="20381" y="16066"/>
                  </a:lnTo>
                  <a:lnTo>
                    <a:pt x="21600" y="17244"/>
                  </a:lnTo>
                  <a:lnTo>
                    <a:pt x="21600" y="17244"/>
                  </a:lnTo>
                  <a:cubicBezTo>
                    <a:pt x="21428" y="18134"/>
                    <a:pt x="21395" y="18839"/>
                    <a:pt x="21134" y="19752"/>
                  </a:cubicBezTo>
                  <a:cubicBezTo>
                    <a:pt x="20148" y="19059"/>
                    <a:pt x="19573" y="18457"/>
                    <a:pt x="18504" y="18272"/>
                  </a:cubicBezTo>
                  <a:cubicBezTo>
                    <a:pt x="17525" y="18087"/>
                    <a:pt x="16977" y="18492"/>
                    <a:pt x="15984" y="18457"/>
                  </a:cubicBezTo>
                  <a:cubicBezTo>
                    <a:pt x="13855" y="18354"/>
                    <a:pt x="12758" y="16783"/>
                    <a:pt x="10628" y="16783"/>
                  </a:cubicBezTo>
                  <a:cubicBezTo>
                    <a:pt x="9450" y="16783"/>
                    <a:pt x="8601" y="17071"/>
                    <a:pt x="7773" y="18457"/>
                  </a:cubicBezTo>
                  <a:cubicBezTo>
                    <a:pt x="7232" y="19382"/>
                    <a:pt x="7177" y="20399"/>
                    <a:pt x="6677" y="21403"/>
                  </a:cubicBezTo>
                  <a:cubicBezTo>
                    <a:pt x="6601" y="21600"/>
                    <a:pt x="6382" y="21322"/>
                    <a:pt x="6246" y="21403"/>
                  </a:cubicBezTo>
                  <a:cubicBezTo>
                    <a:pt x="5842" y="19336"/>
                    <a:pt x="5725" y="18087"/>
                    <a:pt x="5047" y="16240"/>
                  </a:cubicBezTo>
                  <a:cubicBezTo>
                    <a:pt x="4218" y="14033"/>
                    <a:pt x="2855" y="13977"/>
                    <a:pt x="1972" y="11804"/>
                  </a:cubicBezTo>
                  <a:cubicBezTo>
                    <a:pt x="1294" y="10106"/>
                    <a:pt x="1233" y="8710"/>
                    <a:pt x="1096" y="6642"/>
                  </a:cubicBezTo>
                  <a:cubicBezTo>
                    <a:pt x="993" y="4874"/>
                    <a:pt x="958" y="3777"/>
                    <a:pt x="555" y="2206"/>
                  </a:cubicBezTo>
                  <a:cubicBezTo>
                    <a:pt x="425" y="1651"/>
                    <a:pt x="0" y="1375"/>
                    <a:pt x="0" y="728"/>
                  </a:cubicBezTo>
                  <a:cubicBezTo>
                    <a:pt x="0" y="358"/>
                    <a:pt x="281" y="312"/>
                    <a:pt x="329" y="0"/>
                  </a:cubicBezTo>
                  <a:cubicBezTo>
                    <a:pt x="2027" y="450"/>
                    <a:pt x="2904" y="1466"/>
                    <a:pt x="4609" y="1466"/>
                  </a:cubicBezTo>
                  <a:cubicBezTo>
                    <a:pt x="5451" y="1466"/>
                    <a:pt x="6088" y="1201"/>
                    <a:pt x="6773" y="981"/>
                  </a:cubicBezTo>
                  <a:cubicBezTo>
                    <a:pt x="6773" y="981"/>
                    <a:pt x="6773" y="981"/>
                    <a:pt x="6773" y="98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3201"/>
            <p:cNvSpPr/>
            <p:nvPr/>
          </p:nvSpPr>
          <p:spPr>
            <a:xfrm>
              <a:off x="1727527" y="3859620"/>
              <a:ext cx="80564" cy="120719"/>
            </a:xfrm>
            <a:custGeom>
              <a:avLst/>
              <a:gdLst/>
              <a:ahLst/>
              <a:cxnLst>
                <a:cxn ang="0">
                  <a:pos x="wd2" y="hd2"/>
                </a:cxn>
                <a:cxn ang="5400000">
                  <a:pos x="wd2" y="hd2"/>
                </a:cxn>
                <a:cxn ang="10800000">
                  <a:pos x="wd2" y="hd2"/>
                </a:cxn>
                <a:cxn ang="16200000">
                  <a:pos x="wd2" y="hd2"/>
                </a:cxn>
              </a:cxnLst>
              <a:rect l="0" t="0" r="r" b="b"/>
              <a:pathLst>
                <a:path w="21600" h="21600" extrusionOk="0">
                  <a:moveTo>
                    <a:pt x="1020" y="8995"/>
                  </a:moveTo>
                  <a:cubicBezTo>
                    <a:pt x="1374" y="9306"/>
                    <a:pt x="1512" y="9682"/>
                    <a:pt x="2108" y="9682"/>
                  </a:cubicBezTo>
                  <a:cubicBezTo>
                    <a:pt x="3951" y="9682"/>
                    <a:pt x="3794" y="8012"/>
                    <a:pt x="5361" y="7391"/>
                  </a:cubicBezTo>
                  <a:cubicBezTo>
                    <a:pt x="7097" y="6711"/>
                    <a:pt x="7813" y="5982"/>
                    <a:pt x="9012" y="4907"/>
                  </a:cubicBezTo>
                  <a:cubicBezTo>
                    <a:pt x="9657" y="4321"/>
                    <a:pt x="10480" y="4241"/>
                    <a:pt x="11303" y="3763"/>
                  </a:cubicBezTo>
                  <a:cubicBezTo>
                    <a:pt x="12002" y="3357"/>
                    <a:pt x="12234" y="2986"/>
                    <a:pt x="12736" y="2473"/>
                  </a:cubicBezTo>
                  <a:cubicBezTo>
                    <a:pt x="13053" y="2139"/>
                    <a:pt x="13237" y="1887"/>
                    <a:pt x="13738" y="1663"/>
                  </a:cubicBezTo>
                  <a:cubicBezTo>
                    <a:pt x="14646" y="1242"/>
                    <a:pt x="15810" y="1111"/>
                    <a:pt x="15810" y="374"/>
                  </a:cubicBezTo>
                  <a:cubicBezTo>
                    <a:pt x="16092" y="266"/>
                    <a:pt x="16306" y="140"/>
                    <a:pt x="16490" y="0"/>
                  </a:cubicBezTo>
                  <a:lnTo>
                    <a:pt x="16490" y="0"/>
                  </a:lnTo>
                  <a:cubicBezTo>
                    <a:pt x="18226" y="830"/>
                    <a:pt x="20311" y="998"/>
                    <a:pt x="21300" y="2111"/>
                  </a:cubicBezTo>
                  <a:lnTo>
                    <a:pt x="21300" y="2111"/>
                  </a:lnTo>
                  <a:cubicBezTo>
                    <a:pt x="21394" y="2213"/>
                    <a:pt x="21528" y="2353"/>
                    <a:pt x="21600" y="2473"/>
                  </a:cubicBezTo>
                  <a:lnTo>
                    <a:pt x="21345" y="3178"/>
                  </a:lnTo>
                  <a:lnTo>
                    <a:pt x="21345" y="3178"/>
                  </a:lnTo>
                  <a:cubicBezTo>
                    <a:pt x="21063" y="3775"/>
                    <a:pt x="20710" y="4479"/>
                    <a:pt x="19886" y="4763"/>
                  </a:cubicBezTo>
                  <a:cubicBezTo>
                    <a:pt x="18633" y="5196"/>
                    <a:pt x="17452" y="4886"/>
                    <a:pt x="16311" y="5435"/>
                  </a:cubicBezTo>
                  <a:cubicBezTo>
                    <a:pt x="14453" y="6316"/>
                    <a:pt x="14695" y="7583"/>
                    <a:pt x="13447" y="8869"/>
                  </a:cubicBezTo>
                  <a:cubicBezTo>
                    <a:pt x="12449" y="9921"/>
                    <a:pt x="10731" y="10276"/>
                    <a:pt x="10731" y="11542"/>
                  </a:cubicBezTo>
                  <a:cubicBezTo>
                    <a:pt x="10731" y="11928"/>
                    <a:pt x="11156" y="12116"/>
                    <a:pt x="11156" y="12498"/>
                  </a:cubicBezTo>
                  <a:cubicBezTo>
                    <a:pt x="11156" y="13215"/>
                    <a:pt x="9908" y="13262"/>
                    <a:pt x="9299" y="13836"/>
                  </a:cubicBezTo>
                  <a:cubicBezTo>
                    <a:pt x="8010" y="15028"/>
                    <a:pt x="7227" y="15771"/>
                    <a:pt x="6010" y="16984"/>
                  </a:cubicBezTo>
                  <a:cubicBezTo>
                    <a:pt x="4077" y="18945"/>
                    <a:pt x="3522" y="21030"/>
                    <a:pt x="94" y="21600"/>
                  </a:cubicBezTo>
                  <a:lnTo>
                    <a:pt x="94" y="21600"/>
                  </a:lnTo>
                  <a:cubicBezTo>
                    <a:pt x="165" y="21433"/>
                    <a:pt x="215" y="21251"/>
                    <a:pt x="215" y="21045"/>
                  </a:cubicBezTo>
                  <a:cubicBezTo>
                    <a:pt x="215" y="20962"/>
                    <a:pt x="85" y="20923"/>
                    <a:pt x="72" y="20850"/>
                  </a:cubicBezTo>
                  <a:lnTo>
                    <a:pt x="72" y="20850"/>
                  </a:lnTo>
                  <a:cubicBezTo>
                    <a:pt x="72" y="19351"/>
                    <a:pt x="0" y="18752"/>
                    <a:pt x="0" y="17249"/>
                  </a:cubicBezTo>
                  <a:cubicBezTo>
                    <a:pt x="0" y="16604"/>
                    <a:pt x="573" y="16273"/>
                    <a:pt x="716" y="15649"/>
                  </a:cubicBezTo>
                  <a:cubicBezTo>
                    <a:pt x="1074" y="14099"/>
                    <a:pt x="998" y="13188"/>
                    <a:pt x="998" y="11614"/>
                  </a:cubicBezTo>
                  <a:cubicBezTo>
                    <a:pt x="998" y="10470"/>
                    <a:pt x="1302" y="10139"/>
                    <a:pt x="1020" y="8995"/>
                  </a:cubicBezTo>
                  <a:cubicBezTo>
                    <a:pt x="1020" y="8995"/>
                    <a:pt x="1020" y="8995"/>
                    <a:pt x="1020" y="899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3202"/>
            <p:cNvSpPr/>
            <p:nvPr/>
          </p:nvSpPr>
          <p:spPr>
            <a:xfrm>
              <a:off x="2097347" y="3726485"/>
              <a:ext cx="508048" cy="636179"/>
            </a:xfrm>
            <a:custGeom>
              <a:avLst/>
              <a:gdLst/>
              <a:ahLst/>
              <a:cxnLst>
                <a:cxn ang="0">
                  <a:pos x="wd2" y="hd2"/>
                </a:cxn>
                <a:cxn ang="5400000">
                  <a:pos x="wd2" y="hd2"/>
                </a:cxn>
                <a:cxn ang="10800000">
                  <a:pos x="wd2" y="hd2"/>
                </a:cxn>
                <a:cxn ang="16200000">
                  <a:pos x="wd2" y="hd2"/>
                </a:cxn>
              </a:cxnLst>
              <a:rect l="0" t="0" r="r" b="b"/>
              <a:pathLst>
                <a:path w="21557" h="21600" extrusionOk="0">
                  <a:moveTo>
                    <a:pt x="1946" y="0"/>
                  </a:moveTo>
                  <a:lnTo>
                    <a:pt x="1946" y="0"/>
                  </a:lnTo>
                  <a:cubicBezTo>
                    <a:pt x="2353" y="326"/>
                    <a:pt x="2448" y="592"/>
                    <a:pt x="2652" y="1027"/>
                  </a:cubicBezTo>
                  <a:cubicBezTo>
                    <a:pt x="2872" y="1503"/>
                    <a:pt x="3308" y="1824"/>
                    <a:pt x="3942" y="1824"/>
                  </a:cubicBezTo>
                  <a:cubicBezTo>
                    <a:pt x="4225" y="1824"/>
                    <a:pt x="4354" y="1705"/>
                    <a:pt x="4592" y="1578"/>
                  </a:cubicBezTo>
                  <a:lnTo>
                    <a:pt x="4592" y="1578"/>
                  </a:lnTo>
                  <a:cubicBezTo>
                    <a:pt x="4694" y="1578"/>
                    <a:pt x="4741" y="1588"/>
                    <a:pt x="4842" y="1588"/>
                  </a:cubicBezTo>
                  <a:cubicBezTo>
                    <a:pt x="5198" y="1588"/>
                    <a:pt x="5352" y="1335"/>
                    <a:pt x="5708" y="1335"/>
                  </a:cubicBezTo>
                  <a:cubicBezTo>
                    <a:pt x="5844" y="1335"/>
                    <a:pt x="5935" y="1444"/>
                    <a:pt x="5935" y="1552"/>
                  </a:cubicBezTo>
                  <a:cubicBezTo>
                    <a:pt x="5935" y="1670"/>
                    <a:pt x="5912" y="1756"/>
                    <a:pt x="5821" y="1842"/>
                  </a:cubicBezTo>
                  <a:cubicBezTo>
                    <a:pt x="5742" y="1915"/>
                    <a:pt x="5595" y="1923"/>
                    <a:pt x="5595" y="2024"/>
                  </a:cubicBezTo>
                  <a:cubicBezTo>
                    <a:pt x="5595" y="2128"/>
                    <a:pt x="5685" y="2173"/>
                    <a:pt x="5685" y="2277"/>
                  </a:cubicBezTo>
                  <a:cubicBezTo>
                    <a:pt x="5685" y="2386"/>
                    <a:pt x="5527" y="2422"/>
                    <a:pt x="5527" y="2531"/>
                  </a:cubicBezTo>
                  <a:cubicBezTo>
                    <a:pt x="5527" y="2725"/>
                    <a:pt x="5884" y="2699"/>
                    <a:pt x="5979" y="2875"/>
                  </a:cubicBezTo>
                  <a:cubicBezTo>
                    <a:pt x="6036" y="2975"/>
                    <a:pt x="5912" y="3070"/>
                    <a:pt x="5979" y="3165"/>
                  </a:cubicBezTo>
                  <a:cubicBezTo>
                    <a:pt x="6053" y="3269"/>
                    <a:pt x="6240" y="3273"/>
                    <a:pt x="6387" y="3301"/>
                  </a:cubicBezTo>
                  <a:lnTo>
                    <a:pt x="6387" y="3301"/>
                  </a:lnTo>
                  <a:cubicBezTo>
                    <a:pt x="6387" y="3537"/>
                    <a:pt x="6377" y="3689"/>
                    <a:pt x="6489" y="3908"/>
                  </a:cubicBezTo>
                  <a:cubicBezTo>
                    <a:pt x="6534" y="3996"/>
                    <a:pt x="6634" y="4018"/>
                    <a:pt x="6704" y="4098"/>
                  </a:cubicBezTo>
                  <a:cubicBezTo>
                    <a:pt x="6948" y="4293"/>
                    <a:pt x="7146" y="4333"/>
                    <a:pt x="7395" y="4533"/>
                  </a:cubicBezTo>
                  <a:cubicBezTo>
                    <a:pt x="7715" y="4789"/>
                    <a:pt x="7785" y="5009"/>
                    <a:pt x="8153" y="5203"/>
                  </a:cubicBezTo>
                  <a:cubicBezTo>
                    <a:pt x="8564" y="5421"/>
                    <a:pt x="8812" y="5527"/>
                    <a:pt x="9274" y="5665"/>
                  </a:cubicBezTo>
                  <a:cubicBezTo>
                    <a:pt x="9489" y="5729"/>
                    <a:pt x="9602" y="5819"/>
                    <a:pt x="9832" y="5819"/>
                  </a:cubicBezTo>
                  <a:cubicBezTo>
                    <a:pt x="10134" y="5819"/>
                    <a:pt x="10308" y="5812"/>
                    <a:pt x="10610" y="5810"/>
                  </a:cubicBezTo>
                  <a:lnTo>
                    <a:pt x="11618" y="5692"/>
                  </a:lnTo>
                  <a:cubicBezTo>
                    <a:pt x="11666" y="5692"/>
                    <a:pt x="11694" y="5692"/>
                    <a:pt x="11742" y="5701"/>
                  </a:cubicBezTo>
                  <a:cubicBezTo>
                    <a:pt x="11663" y="5780"/>
                    <a:pt x="11577" y="5801"/>
                    <a:pt x="11504" y="5883"/>
                  </a:cubicBezTo>
                  <a:cubicBezTo>
                    <a:pt x="11527" y="5892"/>
                    <a:pt x="11543" y="5909"/>
                    <a:pt x="11573" y="5909"/>
                  </a:cubicBezTo>
                  <a:cubicBezTo>
                    <a:pt x="11668" y="5909"/>
                    <a:pt x="11717" y="5874"/>
                    <a:pt x="11813" y="5874"/>
                  </a:cubicBezTo>
                  <a:cubicBezTo>
                    <a:pt x="11980" y="5874"/>
                    <a:pt x="12073" y="5867"/>
                    <a:pt x="12240" y="5864"/>
                  </a:cubicBezTo>
                  <a:cubicBezTo>
                    <a:pt x="12247" y="5849"/>
                    <a:pt x="12264" y="5837"/>
                    <a:pt x="12264" y="5819"/>
                  </a:cubicBezTo>
                  <a:cubicBezTo>
                    <a:pt x="12264" y="5744"/>
                    <a:pt x="12161" y="5733"/>
                    <a:pt x="12093" y="5684"/>
                  </a:cubicBezTo>
                  <a:cubicBezTo>
                    <a:pt x="11991" y="5608"/>
                    <a:pt x="11982" y="5522"/>
                    <a:pt x="11980" y="5412"/>
                  </a:cubicBezTo>
                  <a:cubicBezTo>
                    <a:pt x="11976" y="5344"/>
                    <a:pt x="11972" y="5289"/>
                    <a:pt x="11968" y="5236"/>
                  </a:cubicBezTo>
                  <a:lnTo>
                    <a:pt x="11968" y="5236"/>
                  </a:lnTo>
                  <a:cubicBezTo>
                    <a:pt x="12354" y="5254"/>
                    <a:pt x="12501" y="5556"/>
                    <a:pt x="12885" y="5556"/>
                  </a:cubicBezTo>
                  <a:cubicBezTo>
                    <a:pt x="13010" y="5556"/>
                    <a:pt x="13027" y="5443"/>
                    <a:pt x="13112" y="5376"/>
                  </a:cubicBezTo>
                  <a:cubicBezTo>
                    <a:pt x="13322" y="5208"/>
                    <a:pt x="13377" y="4959"/>
                    <a:pt x="13678" y="4959"/>
                  </a:cubicBezTo>
                  <a:cubicBezTo>
                    <a:pt x="13768" y="4959"/>
                    <a:pt x="13814" y="4995"/>
                    <a:pt x="13904" y="4995"/>
                  </a:cubicBezTo>
                  <a:cubicBezTo>
                    <a:pt x="14102" y="4995"/>
                    <a:pt x="14205" y="4905"/>
                    <a:pt x="14402" y="4905"/>
                  </a:cubicBezTo>
                  <a:cubicBezTo>
                    <a:pt x="14641" y="4905"/>
                    <a:pt x="14731" y="5085"/>
                    <a:pt x="14968" y="5085"/>
                  </a:cubicBezTo>
                  <a:cubicBezTo>
                    <a:pt x="15201" y="5085"/>
                    <a:pt x="15280" y="4886"/>
                    <a:pt x="15512" y="4886"/>
                  </a:cubicBezTo>
                  <a:cubicBezTo>
                    <a:pt x="15751" y="4886"/>
                    <a:pt x="15868" y="4995"/>
                    <a:pt x="16106" y="4995"/>
                  </a:cubicBezTo>
                  <a:lnTo>
                    <a:pt x="16554" y="4995"/>
                  </a:lnTo>
                  <a:lnTo>
                    <a:pt x="16826" y="4940"/>
                  </a:lnTo>
                  <a:lnTo>
                    <a:pt x="17098" y="4940"/>
                  </a:lnTo>
                  <a:cubicBezTo>
                    <a:pt x="17098" y="5108"/>
                    <a:pt x="17029" y="5253"/>
                    <a:pt x="17165" y="5376"/>
                  </a:cubicBezTo>
                  <a:cubicBezTo>
                    <a:pt x="17255" y="5461"/>
                    <a:pt x="17391" y="5425"/>
                    <a:pt x="17527" y="5466"/>
                  </a:cubicBezTo>
                  <a:cubicBezTo>
                    <a:pt x="17640" y="5497"/>
                    <a:pt x="17692" y="5565"/>
                    <a:pt x="17799" y="5611"/>
                  </a:cubicBezTo>
                  <a:cubicBezTo>
                    <a:pt x="18025" y="5710"/>
                    <a:pt x="18099" y="5855"/>
                    <a:pt x="18343" y="5919"/>
                  </a:cubicBezTo>
                  <a:cubicBezTo>
                    <a:pt x="18506" y="5960"/>
                    <a:pt x="18665" y="5887"/>
                    <a:pt x="18795" y="5973"/>
                  </a:cubicBezTo>
                  <a:cubicBezTo>
                    <a:pt x="19169" y="6223"/>
                    <a:pt x="19056" y="6789"/>
                    <a:pt x="19548" y="6789"/>
                  </a:cubicBezTo>
                  <a:cubicBezTo>
                    <a:pt x="19695" y="6789"/>
                    <a:pt x="19780" y="6797"/>
                    <a:pt x="19927" y="6797"/>
                  </a:cubicBezTo>
                  <a:cubicBezTo>
                    <a:pt x="19949" y="7006"/>
                    <a:pt x="19887" y="7187"/>
                    <a:pt x="20086" y="7314"/>
                  </a:cubicBezTo>
                  <a:cubicBezTo>
                    <a:pt x="20369" y="7499"/>
                    <a:pt x="20764" y="7499"/>
                    <a:pt x="20811" y="7794"/>
                  </a:cubicBezTo>
                  <a:lnTo>
                    <a:pt x="20673" y="8534"/>
                  </a:lnTo>
                  <a:lnTo>
                    <a:pt x="20673" y="8534"/>
                  </a:lnTo>
                  <a:cubicBezTo>
                    <a:pt x="20673" y="8738"/>
                    <a:pt x="20561" y="8845"/>
                    <a:pt x="20561" y="9049"/>
                  </a:cubicBezTo>
                  <a:lnTo>
                    <a:pt x="20561" y="9597"/>
                  </a:lnTo>
                  <a:cubicBezTo>
                    <a:pt x="20227" y="9706"/>
                    <a:pt x="19927" y="9905"/>
                    <a:pt x="20017" y="10195"/>
                  </a:cubicBezTo>
                  <a:cubicBezTo>
                    <a:pt x="19752" y="10226"/>
                    <a:pt x="19513" y="10185"/>
                    <a:pt x="19362" y="10358"/>
                  </a:cubicBezTo>
                  <a:cubicBezTo>
                    <a:pt x="19226" y="10507"/>
                    <a:pt x="19226" y="10643"/>
                    <a:pt x="19226" y="10829"/>
                  </a:cubicBezTo>
                  <a:cubicBezTo>
                    <a:pt x="19226" y="11033"/>
                    <a:pt x="19406" y="11132"/>
                    <a:pt x="19406" y="11336"/>
                  </a:cubicBezTo>
                  <a:cubicBezTo>
                    <a:pt x="19406" y="11649"/>
                    <a:pt x="18953" y="11748"/>
                    <a:pt x="18953" y="12061"/>
                  </a:cubicBezTo>
                  <a:cubicBezTo>
                    <a:pt x="18953" y="12156"/>
                    <a:pt x="19022" y="12211"/>
                    <a:pt x="19022" y="12305"/>
                  </a:cubicBezTo>
                  <a:cubicBezTo>
                    <a:pt x="19022" y="12577"/>
                    <a:pt x="18908" y="12731"/>
                    <a:pt x="18908" y="13003"/>
                  </a:cubicBezTo>
                  <a:cubicBezTo>
                    <a:pt x="18908" y="13143"/>
                    <a:pt x="18976" y="13220"/>
                    <a:pt x="18976" y="13360"/>
                  </a:cubicBezTo>
                  <a:lnTo>
                    <a:pt x="18976" y="13678"/>
                  </a:lnTo>
                  <a:cubicBezTo>
                    <a:pt x="18976" y="14022"/>
                    <a:pt x="19746" y="13963"/>
                    <a:pt x="19746" y="14307"/>
                  </a:cubicBezTo>
                  <a:cubicBezTo>
                    <a:pt x="19746" y="14502"/>
                    <a:pt x="19605" y="14597"/>
                    <a:pt x="19520" y="14778"/>
                  </a:cubicBezTo>
                  <a:cubicBezTo>
                    <a:pt x="19451" y="14924"/>
                    <a:pt x="19446" y="15023"/>
                    <a:pt x="19362" y="15159"/>
                  </a:cubicBezTo>
                  <a:cubicBezTo>
                    <a:pt x="19253" y="15331"/>
                    <a:pt x="19027" y="15354"/>
                    <a:pt x="18953" y="15540"/>
                  </a:cubicBezTo>
                  <a:lnTo>
                    <a:pt x="18999" y="15685"/>
                  </a:lnTo>
                  <a:lnTo>
                    <a:pt x="18999" y="15685"/>
                  </a:lnTo>
                  <a:cubicBezTo>
                    <a:pt x="18937" y="15734"/>
                    <a:pt x="18795" y="15757"/>
                    <a:pt x="18795" y="15830"/>
                  </a:cubicBezTo>
                  <a:cubicBezTo>
                    <a:pt x="18795" y="15938"/>
                    <a:pt x="18949" y="15952"/>
                    <a:pt x="19045" y="16028"/>
                  </a:cubicBezTo>
                  <a:cubicBezTo>
                    <a:pt x="19242" y="16187"/>
                    <a:pt x="19474" y="16269"/>
                    <a:pt x="19474" y="16495"/>
                  </a:cubicBezTo>
                  <a:lnTo>
                    <a:pt x="19474" y="17265"/>
                  </a:lnTo>
                  <a:cubicBezTo>
                    <a:pt x="19474" y="17469"/>
                    <a:pt x="19746" y="17496"/>
                    <a:pt x="19927" y="17641"/>
                  </a:cubicBezTo>
                  <a:cubicBezTo>
                    <a:pt x="20120" y="17795"/>
                    <a:pt x="20187" y="17922"/>
                    <a:pt x="20380" y="18076"/>
                  </a:cubicBezTo>
                  <a:cubicBezTo>
                    <a:pt x="20516" y="18185"/>
                    <a:pt x="20657" y="18212"/>
                    <a:pt x="20743" y="18348"/>
                  </a:cubicBezTo>
                  <a:cubicBezTo>
                    <a:pt x="20896" y="18597"/>
                    <a:pt x="20849" y="18806"/>
                    <a:pt x="21082" y="19018"/>
                  </a:cubicBezTo>
                  <a:cubicBezTo>
                    <a:pt x="21257" y="19181"/>
                    <a:pt x="21557" y="19218"/>
                    <a:pt x="21557" y="19435"/>
                  </a:cubicBezTo>
                  <a:cubicBezTo>
                    <a:pt x="21557" y="19548"/>
                    <a:pt x="21388" y="19562"/>
                    <a:pt x="21309" y="19652"/>
                  </a:cubicBezTo>
                  <a:cubicBezTo>
                    <a:pt x="21213" y="19761"/>
                    <a:pt x="21206" y="19915"/>
                    <a:pt x="21037" y="19924"/>
                  </a:cubicBezTo>
                  <a:cubicBezTo>
                    <a:pt x="20901" y="19933"/>
                    <a:pt x="20782" y="19897"/>
                    <a:pt x="20697" y="19978"/>
                  </a:cubicBezTo>
                  <a:cubicBezTo>
                    <a:pt x="20618" y="20051"/>
                    <a:pt x="20636" y="20178"/>
                    <a:pt x="20516" y="20178"/>
                  </a:cubicBezTo>
                  <a:cubicBezTo>
                    <a:pt x="20301" y="20178"/>
                    <a:pt x="20233" y="19978"/>
                    <a:pt x="20017" y="19978"/>
                  </a:cubicBezTo>
                  <a:cubicBezTo>
                    <a:pt x="19786" y="19978"/>
                    <a:pt x="19752" y="20250"/>
                    <a:pt x="19520" y="20250"/>
                  </a:cubicBezTo>
                  <a:cubicBezTo>
                    <a:pt x="19406" y="20250"/>
                    <a:pt x="19362" y="20178"/>
                    <a:pt x="19248" y="20178"/>
                  </a:cubicBezTo>
                  <a:cubicBezTo>
                    <a:pt x="19107" y="20178"/>
                    <a:pt x="19117" y="20332"/>
                    <a:pt x="19022" y="20413"/>
                  </a:cubicBezTo>
                  <a:cubicBezTo>
                    <a:pt x="18874" y="20540"/>
                    <a:pt x="18705" y="20549"/>
                    <a:pt x="18568" y="20685"/>
                  </a:cubicBezTo>
                  <a:cubicBezTo>
                    <a:pt x="18450" y="20807"/>
                    <a:pt x="18479" y="20925"/>
                    <a:pt x="18479" y="21083"/>
                  </a:cubicBezTo>
                  <a:cubicBezTo>
                    <a:pt x="18479" y="21269"/>
                    <a:pt x="18495" y="21369"/>
                    <a:pt x="18568" y="21546"/>
                  </a:cubicBezTo>
                  <a:lnTo>
                    <a:pt x="18568" y="21546"/>
                  </a:lnTo>
                  <a:cubicBezTo>
                    <a:pt x="18348" y="21546"/>
                    <a:pt x="18212" y="21600"/>
                    <a:pt x="17991" y="21600"/>
                  </a:cubicBezTo>
                  <a:cubicBezTo>
                    <a:pt x="17606" y="21600"/>
                    <a:pt x="17391" y="21466"/>
                    <a:pt x="17085" y="21283"/>
                  </a:cubicBezTo>
                  <a:cubicBezTo>
                    <a:pt x="16919" y="21184"/>
                    <a:pt x="16806" y="21102"/>
                    <a:pt x="16596" y="21102"/>
                  </a:cubicBezTo>
                  <a:lnTo>
                    <a:pt x="15979" y="21102"/>
                  </a:lnTo>
                  <a:cubicBezTo>
                    <a:pt x="15753" y="21102"/>
                    <a:pt x="15623" y="21024"/>
                    <a:pt x="15445" y="20912"/>
                  </a:cubicBezTo>
                  <a:cubicBezTo>
                    <a:pt x="15382" y="20873"/>
                    <a:pt x="15331" y="20873"/>
                    <a:pt x="15263" y="20839"/>
                  </a:cubicBezTo>
                  <a:cubicBezTo>
                    <a:pt x="15081" y="20749"/>
                    <a:pt x="15002" y="20670"/>
                    <a:pt x="14810" y="20603"/>
                  </a:cubicBezTo>
                  <a:cubicBezTo>
                    <a:pt x="14628" y="20540"/>
                    <a:pt x="14564" y="20404"/>
                    <a:pt x="14366" y="20404"/>
                  </a:cubicBezTo>
                  <a:lnTo>
                    <a:pt x="14123" y="20404"/>
                  </a:lnTo>
                  <a:cubicBezTo>
                    <a:pt x="14054" y="20404"/>
                    <a:pt x="14018" y="20423"/>
                    <a:pt x="13950" y="20423"/>
                  </a:cubicBezTo>
                  <a:cubicBezTo>
                    <a:pt x="13839" y="20423"/>
                    <a:pt x="13783" y="20373"/>
                    <a:pt x="13678" y="20349"/>
                  </a:cubicBezTo>
                  <a:cubicBezTo>
                    <a:pt x="13426" y="20296"/>
                    <a:pt x="13307" y="20215"/>
                    <a:pt x="13055" y="20160"/>
                  </a:cubicBezTo>
                  <a:cubicBezTo>
                    <a:pt x="12693" y="20080"/>
                    <a:pt x="12421" y="19881"/>
                    <a:pt x="12421" y="19582"/>
                  </a:cubicBezTo>
                  <a:lnTo>
                    <a:pt x="12421" y="19369"/>
                  </a:lnTo>
                  <a:cubicBezTo>
                    <a:pt x="12421" y="19233"/>
                    <a:pt x="12354" y="19157"/>
                    <a:pt x="12354" y="19021"/>
                  </a:cubicBezTo>
                  <a:lnTo>
                    <a:pt x="12354" y="18726"/>
                  </a:lnTo>
                  <a:cubicBezTo>
                    <a:pt x="12354" y="18531"/>
                    <a:pt x="12260" y="18423"/>
                    <a:pt x="12127" y="18257"/>
                  </a:cubicBezTo>
                  <a:cubicBezTo>
                    <a:pt x="12033" y="18142"/>
                    <a:pt x="11977" y="18015"/>
                    <a:pt x="11808" y="18015"/>
                  </a:cubicBezTo>
                  <a:cubicBezTo>
                    <a:pt x="11573" y="18015"/>
                    <a:pt x="11436" y="18012"/>
                    <a:pt x="11202" y="18012"/>
                  </a:cubicBezTo>
                  <a:cubicBezTo>
                    <a:pt x="10966" y="18012"/>
                    <a:pt x="10835" y="18067"/>
                    <a:pt x="10610" y="18121"/>
                  </a:cubicBezTo>
                  <a:cubicBezTo>
                    <a:pt x="10339" y="18189"/>
                    <a:pt x="10177" y="18207"/>
                    <a:pt x="9897" y="18257"/>
                  </a:cubicBezTo>
                  <a:cubicBezTo>
                    <a:pt x="9565" y="18318"/>
                    <a:pt x="9382" y="18393"/>
                    <a:pt x="9042" y="18393"/>
                  </a:cubicBezTo>
                  <a:cubicBezTo>
                    <a:pt x="8757" y="18393"/>
                    <a:pt x="8709" y="18126"/>
                    <a:pt x="8437" y="18058"/>
                  </a:cubicBezTo>
                  <a:cubicBezTo>
                    <a:pt x="8193" y="17999"/>
                    <a:pt x="7983" y="18099"/>
                    <a:pt x="7779" y="17976"/>
                  </a:cubicBezTo>
                  <a:cubicBezTo>
                    <a:pt x="7609" y="17874"/>
                    <a:pt x="7619" y="17736"/>
                    <a:pt x="7496" y="17596"/>
                  </a:cubicBezTo>
                  <a:cubicBezTo>
                    <a:pt x="7372" y="17451"/>
                    <a:pt x="7208" y="17437"/>
                    <a:pt x="7032" y="17334"/>
                  </a:cubicBezTo>
                  <a:cubicBezTo>
                    <a:pt x="6919" y="17265"/>
                    <a:pt x="6896" y="17161"/>
                    <a:pt x="6761" y="17125"/>
                  </a:cubicBezTo>
                  <a:cubicBezTo>
                    <a:pt x="6682" y="17039"/>
                    <a:pt x="6534" y="17034"/>
                    <a:pt x="6534" y="16926"/>
                  </a:cubicBezTo>
                  <a:cubicBezTo>
                    <a:pt x="6534" y="16857"/>
                    <a:pt x="6613" y="16830"/>
                    <a:pt x="6613" y="16762"/>
                  </a:cubicBezTo>
                  <a:cubicBezTo>
                    <a:pt x="6613" y="16597"/>
                    <a:pt x="6510" y="16502"/>
                    <a:pt x="6353" y="16391"/>
                  </a:cubicBezTo>
                  <a:cubicBezTo>
                    <a:pt x="6214" y="16291"/>
                    <a:pt x="6124" y="16242"/>
                    <a:pt x="5946" y="16192"/>
                  </a:cubicBezTo>
                  <a:cubicBezTo>
                    <a:pt x="5617" y="16096"/>
                    <a:pt x="5294" y="16212"/>
                    <a:pt x="5098" y="15984"/>
                  </a:cubicBezTo>
                  <a:cubicBezTo>
                    <a:pt x="5043" y="15920"/>
                    <a:pt x="5051" y="15868"/>
                    <a:pt x="5029" y="15793"/>
                  </a:cubicBezTo>
                  <a:cubicBezTo>
                    <a:pt x="4967" y="15589"/>
                    <a:pt x="4879" y="15485"/>
                    <a:pt x="4768" y="15295"/>
                  </a:cubicBezTo>
                  <a:cubicBezTo>
                    <a:pt x="4703" y="15184"/>
                    <a:pt x="4632" y="15125"/>
                    <a:pt x="4599" y="15005"/>
                  </a:cubicBezTo>
                  <a:cubicBezTo>
                    <a:pt x="4571" y="14908"/>
                    <a:pt x="4587" y="14842"/>
                    <a:pt x="4531" y="14751"/>
                  </a:cubicBezTo>
                  <a:cubicBezTo>
                    <a:pt x="4502" y="14706"/>
                    <a:pt x="4493" y="14670"/>
                    <a:pt x="4462" y="14625"/>
                  </a:cubicBezTo>
                  <a:cubicBezTo>
                    <a:pt x="4440" y="14590"/>
                    <a:pt x="4384" y="14583"/>
                    <a:pt x="4384" y="14543"/>
                  </a:cubicBezTo>
                  <a:cubicBezTo>
                    <a:pt x="4384" y="14425"/>
                    <a:pt x="4610" y="14416"/>
                    <a:pt x="4610" y="14298"/>
                  </a:cubicBezTo>
                  <a:cubicBezTo>
                    <a:pt x="4610" y="14201"/>
                    <a:pt x="4460" y="14178"/>
                    <a:pt x="4338" y="14171"/>
                  </a:cubicBezTo>
                  <a:lnTo>
                    <a:pt x="4338" y="14088"/>
                  </a:lnTo>
                  <a:cubicBezTo>
                    <a:pt x="4338" y="14051"/>
                    <a:pt x="4384" y="14035"/>
                    <a:pt x="4384" y="13999"/>
                  </a:cubicBezTo>
                  <a:cubicBezTo>
                    <a:pt x="4384" y="13825"/>
                    <a:pt x="4248" y="13739"/>
                    <a:pt x="4248" y="13565"/>
                  </a:cubicBezTo>
                  <a:cubicBezTo>
                    <a:pt x="4248" y="13451"/>
                    <a:pt x="4349" y="13401"/>
                    <a:pt x="4349" y="13289"/>
                  </a:cubicBezTo>
                  <a:cubicBezTo>
                    <a:pt x="4349" y="13212"/>
                    <a:pt x="4248" y="13193"/>
                    <a:pt x="4214" y="13121"/>
                  </a:cubicBezTo>
                  <a:cubicBezTo>
                    <a:pt x="4191" y="13070"/>
                    <a:pt x="4183" y="13033"/>
                    <a:pt x="4135" y="12994"/>
                  </a:cubicBezTo>
                  <a:cubicBezTo>
                    <a:pt x="4057" y="12933"/>
                    <a:pt x="4053" y="12822"/>
                    <a:pt x="3942" y="12822"/>
                  </a:cubicBezTo>
                  <a:cubicBezTo>
                    <a:pt x="3744" y="12822"/>
                    <a:pt x="3639" y="12894"/>
                    <a:pt x="3441" y="12894"/>
                  </a:cubicBezTo>
                  <a:lnTo>
                    <a:pt x="3331" y="12894"/>
                  </a:lnTo>
                  <a:lnTo>
                    <a:pt x="3331" y="12828"/>
                  </a:lnTo>
                  <a:cubicBezTo>
                    <a:pt x="3331" y="12757"/>
                    <a:pt x="3333" y="12693"/>
                    <a:pt x="3263" y="12649"/>
                  </a:cubicBezTo>
                  <a:cubicBezTo>
                    <a:pt x="3138" y="12575"/>
                    <a:pt x="2945" y="12584"/>
                    <a:pt x="2945" y="12459"/>
                  </a:cubicBezTo>
                  <a:cubicBezTo>
                    <a:pt x="2945" y="12339"/>
                    <a:pt x="3195" y="12382"/>
                    <a:pt x="3251" y="12269"/>
                  </a:cubicBezTo>
                  <a:cubicBezTo>
                    <a:pt x="3119" y="12229"/>
                    <a:pt x="3037" y="12233"/>
                    <a:pt x="2900" y="12206"/>
                  </a:cubicBezTo>
                  <a:cubicBezTo>
                    <a:pt x="2799" y="12185"/>
                    <a:pt x="2745" y="12151"/>
                    <a:pt x="2640" y="12151"/>
                  </a:cubicBezTo>
                  <a:cubicBezTo>
                    <a:pt x="2515" y="12151"/>
                    <a:pt x="2540" y="12285"/>
                    <a:pt x="2459" y="12360"/>
                  </a:cubicBezTo>
                  <a:cubicBezTo>
                    <a:pt x="2411" y="12402"/>
                    <a:pt x="2357" y="12405"/>
                    <a:pt x="2288" y="12423"/>
                  </a:cubicBezTo>
                  <a:cubicBezTo>
                    <a:pt x="2154" y="12459"/>
                    <a:pt x="2055" y="12450"/>
                    <a:pt x="1950" y="12523"/>
                  </a:cubicBezTo>
                  <a:cubicBezTo>
                    <a:pt x="1868" y="12580"/>
                    <a:pt x="1828" y="12659"/>
                    <a:pt x="1717" y="12659"/>
                  </a:cubicBezTo>
                  <a:cubicBezTo>
                    <a:pt x="1610" y="12659"/>
                    <a:pt x="1587" y="12568"/>
                    <a:pt x="1530" y="12496"/>
                  </a:cubicBezTo>
                  <a:cubicBezTo>
                    <a:pt x="1409" y="12338"/>
                    <a:pt x="1350" y="12250"/>
                    <a:pt x="1325" y="12230"/>
                  </a:cubicBezTo>
                  <a:lnTo>
                    <a:pt x="1325" y="12230"/>
                  </a:lnTo>
                  <a:cubicBezTo>
                    <a:pt x="1421" y="12161"/>
                    <a:pt x="1463" y="12038"/>
                    <a:pt x="1474" y="11934"/>
                  </a:cubicBezTo>
                  <a:cubicBezTo>
                    <a:pt x="1497" y="11766"/>
                    <a:pt x="1672" y="11712"/>
                    <a:pt x="1780" y="11572"/>
                  </a:cubicBezTo>
                  <a:lnTo>
                    <a:pt x="1780" y="11060"/>
                  </a:lnTo>
                  <a:cubicBezTo>
                    <a:pt x="1780" y="10911"/>
                    <a:pt x="1961" y="10860"/>
                    <a:pt x="2108" y="10775"/>
                  </a:cubicBezTo>
                  <a:lnTo>
                    <a:pt x="2108" y="10299"/>
                  </a:lnTo>
                  <a:cubicBezTo>
                    <a:pt x="2108" y="9982"/>
                    <a:pt x="2051" y="9783"/>
                    <a:pt x="1858" y="9506"/>
                  </a:cubicBezTo>
                  <a:cubicBezTo>
                    <a:pt x="1803" y="9420"/>
                    <a:pt x="1672" y="9415"/>
                    <a:pt x="1633" y="9325"/>
                  </a:cubicBezTo>
                  <a:cubicBezTo>
                    <a:pt x="1542" y="9126"/>
                    <a:pt x="1621" y="8963"/>
                    <a:pt x="1451" y="8799"/>
                  </a:cubicBezTo>
                  <a:cubicBezTo>
                    <a:pt x="1247" y="8600"/>
                    <a:pt x="987" y="8596"/>
                    <a:pt x="749" y="8419"/>
                  </a:cubicBezTo>
                  <a:cubicBezTo>
                    <a:pt x="557" y="8275"/>
                    <a:pt x="517" y="8129"/>
                    <a:pt x="409" y="7930"/>
                  </a:cubicBezTo>
                  <a:cubicBezTo>
                    <a:pt x="342" y="7799"/>
                    <a:pt x="138" y="7817"/>
                    <a:pt x="48" y="7694"/>
                  </a:cubicBezTo>
                  <a:cubicBezTo>
                    <a:pt x="-43" y="7568"/>
                    <a:pt x="24" y="7464"/>
                    <a:pt x="24" y="7314"/>
                  </a:cubicBezTo>
                  <a:cubicBezTo>
                    <a:pt x="24" y="7233"/>
                    <a:pt x="70" y="7187"/>
                    <a:pt x="70" y="7106"/>
                  </a:cubicBezTo>
                  <a:cubicBezTo>
                    <a:pt x="70" y="6974"/>
                    <a:pt x="-3" y="6852"/>
                    <a:pt x="116" y="6770"/>
                  </a:cubicBezTo>
                  <a:cubicBezTo>
                    <a:pt x="263" y="6666"/>
                    <a:pt x="460" y="6716"/>
                    <a:pt x="568" y="6589"/>
                  </a:cubicBezTo>
                  <a:cubicBezTo>
                    <a:pt x="659" y="6485"/>
                    <a:pt x="563" y="6331"/>
                    <a:pt x="704" y="6282"/>
                  </a:cubicBezTo>
                  <a:cubicBezTo>
                    <a:pt x="800" y="6250"/>
                    <a:pt x="902" y="6282"/>
                    <a:pt x="976" y="6227"/>
                  </a:cubicBezTo>
                  <a:cubicBezTo>
                    <a:pt x="1078" y="6154"/>
                    <a:pt x="1021" y="6050"/>
                    <a:pt x="1021" y="5937"/>
                  </a:cubicBezTo>
                  <a:cubicBezTo>
                    <a:pt x="1168" y="5919"/>
                    <a:pt x="1271" y="5896"/>
                    <a:pt x="1361" y="5810"/>
                  </a:cubicBezTo>
                  <a:cubicBezTo>
                    <a:pt x="1389" y="5783"/>
                    <a:pt x="1474" y="5797"/>
                    <a:pt x="1474" y="5756"/>
                  </a:cubicBezTo>
                  <a:cubicBezTo>
                    <a:pt x="1474" y="5516"/>
                    <a:pt x="1157" y="5438"/>
                    <a:pt x="1157" y="5199"/>
                  </a:cubicBezTo>
                  <a:lnTo>
                    <a:pt x="1157" y="5031"/>
                  </a:lnTo>
                  <a:cubicBezTo>
                    <a:pt x="1288" y="5031"/>
                    <a:pt x="1389" y="5017"/>
                    <a:pt x="1474" y="4940"/>
                  </a:cubicBezTo>
                  <a:cubicBezTo>
                    <a:pt x="1220" y="4668"/>
                    <a:pt x="886" y="4546"/>
                    <a:pt x="886" y="4206"/>
                  </a:cubicBezTo>
                  <a:cubicBezTo>
                    <a:pt x="886" y="4062"/>
                    <a:pt x="976" y="3985"/>
                    <a:pt x="976" y="3840"/>
                  </a:cubicBezTo>
                  <a:cubicBezTo>
                    <a:pt x="976" y="3808"/>
                    <a:pt x="988" y="3779"/>
                    <a:pt x="988" y="3747"/>
                  </a:cubicBezTo>
                  <a:lnTo>
                    <a:pt x="988" y="3747"/>
                  </a:lnTo>
                  <a:cubicBezTo>
                    <a:pt x="1050" y="3689"/>
                    <a:pt x="1078" y="3663"/>
                    <a:pt x="1078" y="3582"/>
                  </a:cubicBezTo>
                  <a:lnTo>
                    <a:pt x="1078" y="3219"/>
                  </a:lnTo>
                  <a:cubicBezTo>
                    <a:pt x="1078" y="3079"/>
                    <a:pt x="1067" y="2997"/>
                    <a:pt x="1067" y="2857"/>
                  </a:cubicBezTo>
                  <a:cubicBezTo>
                    <a:pt x="1067" y="2734"/>
                    <a:pt x="1089" y="2621"/>
                    <a:pt x="976" y="2549"/>
                  </a:cubicBezTo>
                  <a:cubicBezTo>
                    <a:pt x="907" y="2504"/>
                    <a:pt x="794" y="2513"/>
                    <a:pt x="794" y="2440"/>
                  </a:cubicBezTo>
                  <a:cubicBezTo>
                    <a:pt x="794" y="2282"/>
                    <a:pt x="1038" y="2272"/>
                    <a:pt x="1157" y="2150"/>
                  </a:cubicBezTo>
                  <a:cubicBezTo>
                    <a:pt x="1242" y="2059"/>
                    <a:pt x="1264" y="1978"/>
                    <a:pt x="1271" y="1860"/>
                  </a:cubicBezTo>
                  <a:cubicBezTo>
                    <a:pt x="1288" y="1516"/>
                    <a:pt x="1474" y="1335"/>
                    <a:pt x="1474" y="991"/>
                  </a:cubicBezTo>
                  <a:cubicBezTo>
                    <a:pt x="1474" y="864"/>
                    <a:pt x="1293" y="828"/>
                    <a:pt x="1293" y="701"/>
                  </a:cubicBezTo>
                  <a:cubicBezTo>
                    <a:pt x="1293" y="628"/>
                    <a:pt x="1310" y="592"/>
                    <a:pt x="1315" y="520"/>
                  </a:cubicBezTo>
                  <a:cubicBezTo>
                    <a:pt x="1412" y="515"/>
                    <a:pt x="1463" y="502"/>
                    <a:pt x="1559" y="502"/>
                  </a:cubicBezTo>
                  <a:cubicBezTo>
                    <a:pt x="1644" y="502"/>
                    <a:pt x="1661" y="592"/>
                    <a:pt x="1745" y="592"/>
                  </a:cubicBezTo>
                  <a:cubicBezTo>
                    <a:pt x="1790" y="592"/>
                    <a:pt x="1797" y="542"/>
                    <a:pt x="1836" y="538"/>
                  </a:cubicBezTo>
                  <a:cubicBezTo>
                    <a:pt x="1836" y="352"/>
                    <a:pt x="1889" y="186"/>
                    <a:pt x="1946" y="0"/>
                  </a:cubicBezTo>
                  <a:close/>
                  <a:moveTo>
                    <a:pt x="10021" y="18628"/>
                  </a:moveTo>
                  <a:lnTo>
                    <a:pt x="10066" y="18642"/>
                  </a:lnTo>
                  <a:lnTo>
                    <a:pt x="10449" y="18642"/>
                  </a:lnTo>
                  <a:cubicBezTo>
                    <a:pt x="10488" y="18642"/>
                    <a:pt x="10514" y="18656"/>
                    <a:pt x="10553" y="18656"/>
                  </a:cubicBezTo>
                  <a:cubicBezTo>
                    <a:pt x="10845" y="18656"/>
                    <a:pt x="11165" y="18572"/>
                    <a:pt x="11187" y="18339"/>
                  </a:cubicBezTo>
                  <a:cubicBezTo>
                    <a:pt x="11072" y="18332"/>
                    <a:pt x="11009" y="18303"/>
                    <a:pt x="10893" y="18303"/>
                  </a:cubicBezTo>
                  <a:cubicBezTo>
                    <a:pt x="10698" y="18303"/>
                    <a:pt x="10610" y="18402"/>
                    <a:pt x="10429" y="18457"/>
                  </a:cubicBezTo>
                  <a:cubicBezTo>
                    <a:pt x="10364" y="18475"/>
                    <a:pt x="10316" y="18457"/>
                    <a:pt x="10247" y="18465"/>
                  </a:cubicBezTo>
                  <a:cubicBezTo>
                    <a:pt x="10131" y="18482"/>
                    <a:pt x="10075" y="18547"/>
                    <a:pt x="10021" y="18628"/>
                  </a:cubicBezTo>
                  <a:cubicBezTo>
                    <a:pt x="10021" y="18628"/>
                    <a:pt x="10021" y="18628"/>
                    <a:pt x="10021" y="1862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8" name="Shape 3203"/>
            <p:cNvSpPr/>
            <p:nvPr/>
          </p:nvSpPr>
          <p:spPr>
            <a:xfrm>
              <a:off x="1870524" y="3805380"/>
              <a:ext cx="272100" cy="302558"/>
            </a:xfrm>
            <a:custGeom>
              <a:avLst/>
              <a:gdLst/>
              <a:ahLst/>
              <a:cxnLst>
                <a:cxn ang="0">
                  <a:pos x="wd2" y="hd2"/>
                </a:cxn>
                <a:cxn ang="5400000">
                  <a:pos x="wd2" y="hd2"/>
                </a:cxn>
                <a:cxn ang="10800000">
                  <a:pos x="wd2" y="hd2"/>
                </a:cxn>
                <a:cxn ang="16200000">
                  <a:pos x="wd2" y="hd2"/>
                </a:cxn>
              </a:cxnLst>
              <a:rect l="0" t="0" r="r" b="b"/>
              <a:pathLst>
                <a:path w="21600" h="21600" extrusionOk="0">
                  <a:moveTo>
                    <a:pt x="20135" y="20013"/>
                  </a:moveTo>
                  <a:cubicBezTo>
                    <a:pt x="20094" y="19976"/>
                    <a:pt x="20095" y="20034"/>
                    <a:pt x="20107" y="20183"/>
                  </a:cubicBezTo>
                  <a:lnTo>
                    <a:pt x="20107" y="20183"/>
                  </a:lnTo>
                  <a:cubicBezTo>
                    <a:pt x="19536" y="20250"/>
                    <a:pt x="19173" y="20152"/>
                    <a:pt x="18602" y="20152"/>
                  </a:cubicBezTo>
                  <a:cubicBezTo>
                    <a:pt x="18305" y="20152"/>
                    <a:pt x="18200" y="20390"/>
                    <a:pt x="17999" y="20572"/>
                  </a:cubicBezTo>
                  <a:cubicBezTo>
                    <a:pt x="17564" y="20962"/>
                    <a:pt x="17395" y="21343"/>
                    <a:pt x="16856" y="21600"/>
                  </a:cubicBezTo>
                  <a:lnTo>
                    <a:pt x="16856" y="21600"/>
                  </a:lnTo>
                  <a:lnTo>
                    <a:pt x="10206" y="19429"/>
                  </a:lnTo>
                  <a:lnTo>
                    <a:pt x="7620" y="14781"/>
                  </a:lnTo>
                  <a:lnTo>
                    <a:pt x="3131" y="11086"/>
                  </a:lnTo>
                  <a:lnTo>
                    <a:pt x="0" y="10339"/>
                  </a:lnTo>
                  <a:lnTo>
                    <a:pt x="0" y="10339"/>
                  </a:lnTo>
                  <a:lnTo>
                    <a:pt x="244" y="6341"/>
                  </a:lnTo>
                  <a:lnTo>
                    <a:pt x="244" y="6341"/>
                  </a:lnTo>
                  <a:lnTo>
                    <a:pt x="8637" y="5143"/>
                  </a:lnTo>
                  <a:cubicBezTo>
                    <a:pt x="10046" y="3876"/>
                    <a:pt x="10309" y="2818"/>
                    <a:pt x="11051" y="1219"/>
                  </a:cubicBezTo>
                  <a:lnTo>
                    <a:pt x="12099" y="1219"/>
                  </a:lnTo>
                  <a:cubicBezTo>
                    <a:pt x="12514" y="1219"/>
                    <a:pt x="12671" y="933"/>
                    <a:pt x="13001" y="723"/>
                  </a:cubicBezTo>
                  <a:cubicBezTo>
                    <a:pt x="13465" y="419"/>
                    <a:pt x="13917" y="517"/>
                    <a:pt x="14298" y="136"/>
                  </a:cubicBezTo>
                  <a:lnTo>
                    <a:pt x="14298" y="136"/>
                  </a:lnTo>
                  <a:cubicBezTo>
                    <a:pt x="14775" y="41"/>
                    <a:pt x="15097" y="0"/>
                    <a:pt x="15585" y="0"/>
                  </a:cubicBezTo>
                  <a:cubicBezTo>
                    <a:pt x="16061" y="0"/>
                    <a:pt x="16114" y="543"/>
                    <a:pt x="16557" y="685"/>
                  </a:cubicBezTo>
                  <a:cubicBezTo>
                    <a:pt x="16993" y="827"/>
                    <a:pt x="17277" y="752"/>
                    <a:pt x="17745" y="801"/>
                  </a:cubicBezTo>
                  <a:cubicBezTo>
                    <a:pt x="17755" y="895"/>
                    <a:pt x="17787" y="942"/>
                    <a:pt x="17787" y="1038"/>
                  </a:cubicBezTo>
                  <a:cubicBezTo>
                    <a:pt x="17787" y="1408"/>
                    <a:pt x="17489" y="1572"/>
                    <a:pt x="17489" y="1942"/>
                  </a:cubicBezTo>
                  <a:cubicBezTo>
                    <a:pt x="17489" y="1999"/>
                    <a:pt x="17564" y="2018"/>
                    <a:pt x="17575" y="2076"/>
                  </a:cubicBezTo>
                  <a:cubicBezTo>
                    <a:pt x="17787" y="2085"/>
                    <a:pt x="17904" y="2076"/>
                    <a:pt x="18116" y="2076"/>
                  </a:cubicBezTo>
                  <a:cubicBezTo>
                    <a:pt x="18665" y="2076"/>
                    <a:pt x="18953" y="2177"/>
                    <a:pt x="19504" y="2177"/>
                  </a:cubicBezTo>
                  <a:lnTo>
                    <a:pt x="19504" y="2177"/>
                  </a:lnTo>
                  <a:cubicBezTo>
                    <a:pt x="19504" y="2244"/>
                    <a:pt x="19482" y="2305"/>
                    <a:pt x="19482" y="2371"/>
                  </a:cubicBezTo>
                  <a:cubicBezTo>
                    <a:pt x="19482" y="2676"/>
                    <a:pt x="19313" y="2838"/>
                    <a:pt x="19313" y="3142"/>
                  </a:cubicBezTo>
                  <a:cubicBezTo>
                    <a:pt x="19313" y="3856"/>
                    <a:pt x="19937" y="4113"/>
                    <a:pt x="20413" y="4685"/>
                  </a:cubicBezTo>
                  <a:cubicBezTo>
                    <a:pt x="20254" y="4847"/>
                    <a:pt x="20064" y="4876"/>
                    <a:pt x="19821" y="4876"/>
                  </a:cubicBezTo>
                  <a:lnTo>
                    <a:pt x="19821" y="5228"/>
                  </a:lnTo>
                  <a:cubicBezTo>
                    <a:pt x="19821" y="5732"/>
                    <a:pt x="20413" y="5896"/>
                    <a:pt x="20413" y="6400"/>
                  </a:cubicBezTo>
                  <a:cubicBezTo>
                    <a:pt x="20413" y="6486"/>
                    <a:pt x="20254" y="6457"/>
                    <a:pt x="20201" y="6514"/>
                  </a:cubicBezTo>
                  <a:cubicBezTo>
                    <a:pt x="20033" y="6695"/>
                    <a:pt x="19840" y="6743"/>
                    <a:pt x="19565" y="6781"/>
                  </a:cubicBezTo>
                  <a:cubicBezTo>
                    <a:pt x="19565" y="7019"/>
                    <a:pt x="19672" y="7237"/>
                    <a:pt x="19482" y="7390"/>
                  </a:cubicBezTo>
                  <a:cubicBezTo>
                    <a:pt x="19342" y="7506"/>
                    <a:pt x="19153" y="7439"/>
                    <a:pt x="18973" y="7506"/>
                  </a:cubicBezTo>
                  <a:cubicBezTo>
                    <a:pt x="18709" y="7609"/>
                    <a:pt x="18889" y="7933"/>
                    <a:pt x="18718" y="8152"/>
                  </a:cubicBezTo>
                  <a:cubicBezTo>
                    <a:pt x="18517" y="8419"/>
                    <a:pt x="18147" y="8315"/>
                    <a:pt x="17872" y="8533"/>
                  </a:cubicBezTo>
                  <a:cubicBezTo>
                    <a:pt x="17649" y="8705"/>
                    <a:pt x="17787" y="8962"/>
                    <a:pt x="17787" y="9238"/>
                  </a:cubicBezTo>
                  <a:cubicBezTo>
                    <a:pt x="17787" y="9410"/>
                    <a:pt x="17701" y="9505"/>
                    <a:pt x="17701" y="9676"/>
                  </a:cubicBezTo>
                  <a:cubicBezTo>
                    <a:pt x="17701" y="9991"/>
                    <a:pt x="17575" y="10210"/>
                    <a:pt x="17745" y="10476"/>
                  </a:cubicBezTo>
                  <a:cubicBezTo>
                    <a:pt x="17913" y="10733"/>
                    <a:pt x="18296" y="10695"/>
                    <a:pt x="18422" y="10972"/>
                  </a:cubicBezTo>
                  <a:cubicBezTo>
                    <a:pt x="18623" y="11390"/>
                    <a:pt x="18697" y="11696"/>
                    <a:pt x="19057" y="12000"/>
                  </a:cubicBezTo>
                  <a:cubicBezTo>
                    <a:pt x="19501" y="12372"/>
                    <a:pt x="19989" y="12381"/>
                    <a:pt x="20370" y="12799"/>
                  </a:cubicBezTo>
                  <a:cubicBezTo>
                    <a:pt x="20689" y="13143"/>
                    <a:pt x="20540" y="13486"/>
                    <a:pt x="20710" y="13904"/>
                  </a:cubicBezTo>
                  <a:cubicBezTo>
                    <a:pt x="20784" y="14095"/>
                    <a:pt x="21029" y="14104"/>
                    <a:pt x="21132" y="14285"/>
                  </a:cubicBezTo>
                  <a:cubicBezTo>
                    <a:pt x="21493" y="14867"/>
                    <a:pt x="21600" y="15286"/>
                    <a:pt x="21600" y="15952"/>
                  </a:cubicBezTo>
                  <a:lnTo>
                    <a:pt x="21600" y="16953"/>
                  </a:lnTo>
                  <a:cubicBezTo>
                    <a:pt x="21324" y="17133"/>
                    <a:pt x="20985" y="17239"/>
                    <a:pt x="20985" y="17552"/>
                  </a:cubicBezTo>
                  <a:lnTo>
                    <a:pt x="20985" y="18628"/>
                  </a:lnTo>
                  <a:cubicBezTo>
                    <a:pt x="20784" y="18924"/>
                    <a:pt x="20457" y="19037"/>
                    <a:pt x="20413" y="19390"/>
                  </a:cubicBezTo>
                  <a:cubicBezTo>
                    <a:pt x="20393" y="19609"/>
                    <a:pt x="20315" y="19869"/>
                    <a:pt x="20135" y="20013"/>
                  </a:cubicBezTo>
                  <a:cubicBezTo>
                    <a:pt x="20135" y="20013"/>
                    <a:pt x="20135" y="20013"/>
                    <a:pt x="20135" y="2001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3204"/>
            <p:cNvSpPr/>
            <p:nvPr/>
          </p:nvSpPr>
          <p:spPr>
            <a:xfrm>
              <a:off x="2087485" y="4091375"/>
              <a:ext cx="41340" cy="48019"/>
            </a:xfrm>
            <a:custGeom>
              <a:avLst/>
              <a:gdLst/>
              <a:ahLst/>
              <a:cxnLst>
                <a:cxn ang="0">
                  <a:pos x="wd2" y="hd2"/>
                </a:cxn>
                <a:cxn ang="5400000">
                  <a:pos x="wd2" y="hd2"/>
                </a:cxn>
                <a:cxn ang="10800000">
                  <a:pos x="wd2" y="hd2"/>
                </a:cxn>
                <a:cxn ang="16200000">
                  <a:pos x="wd2" y="hd2"/>
                </a:cxn>
              </a:cxnLst>
              <a:rect l="0" t="0" r="r" b="b"/>
              <a:pathLst>
                <a:path w="21600" h="21600" extrusionOk="0">
                  <a:moveTo>
                    <a:pt x="0" y="9121"/>
                  </a:moveTo>
                  <a:cubicBezTo>
                    <a:pt x="3549" y="7501"/>
                    <a:pt x="4665" y="5099"/>
                    <a:pt x="7525" y="2643"/>
                  </a:cubicBezTo>
                  <a:cubicBezTo>
                    <a:pt x="8851" y="1495"/>
                    <a:pt x="9539" y="0"/>
                    <a:pt x="11493" y="0"/>
                  </a:cubicBezTo>
                  <a:cubicBezTo>
                    <a:pt x="15252" y="0"/>
                    <a:pt x="17641" y="615"/>
                    <a:pt x="21400" y="195"/>
                  </a:cubicBezTo>
                  <a:lnTo>
                    <a:pt x="21400" y="195"/>
                  </a:lnTo>
                  <a:cubicBezTo>
                    <a:pt x="21478" y="1096"/>
                    <a:pt x="21600" y="2508"/>
                    <a:pt x="21600" y="4408"/>
                  </a:cubicBezTo>
                  <a:cubicBezTo>
                    <a:pt x="21600" y="6269"/>
                    <a:pt x="21147" y="7358"/>
                    <a:pt x="20205" y="9002"/>
                  </a:cubicBezTo>
                  <a:cubicBezTo>
                    <a:pt x="19263" y="10625"/>
                    <a:pt x="19342" y="12238"/>
                    <a:pt x="17415" y="12966"/>
                  </a:cubicBezTo>
                  <a:cubicBezTo>
                    <a:pt x="18356" y="14970"/>
                    <a:pt x="18601" y="16503"/>
                    <a:pt x="19376" y="18598"/>
                  </a:cubicBezTo>
                  <a:cubicBezTo>
                    <a:pt x="19646" y="19414"/>
                    <a:pt x="20493" y="19709"/>
                    <a:pt x="20762" y="20526"/>
                  </a:cubicBezTo>
                  <a:cubicBezTo>
                    <a:pt x="20833" y="20721"/>
                    <a:pt x="20903" y="20909"/>
                    <a:pt x="20946" y="21097"/>
                  </a:cubicBezTo>
                  <a:lnTo>
                    <a:pt x="20946" y="21097"/>
                  </a:lnTo>
                  <a:cubicBezTo>
                    <a:pt x="18792" y="21217"/>
                    <a:pt x="16647" y="21600"/>
                    <a:pt x="14492" y="21600"/>
                  </a:cubicBezTo>
                  <a:cubicBezTo>
                    <a:pt x="11493" y="21600"/>
                    <a:pt x="9619" y="19685"/>
                    <a:pt x="8641" y="17283"/>
                  </a:cubicBezTo>
                  <a:cubicBezTo>
                    <a:pt x="7805" y="15240"/>
                    <a:pt x="8432" y="12966"/>
                    <a:pt x="6130" y="12004"/>
                  </a:cubicBezTo>
                  <a:cubicBezTo>
                    <a:pt x="3827" y="11036"/>
                    <a:pt x="2154" y="10323"/>
                    <a:pt x="0" y="9121"/>
                  </a:cubicBezTo>
                  <a:cubicBezTo>
                    <a:pt x="0" y="9121"/>
                    <a:pt x="0" y="9121"/>
                    <a:pt x="0" y="912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0" name="Shape 3205"/>
            <p:cNvSpPr/>
            <p:nvPr/>
          </p:nvSpPr>
          <p:spPr>
            <a:xfrm>
              <a:off x="2186104" y="4288612"/>
              <a:ext cx="176383" cy="120486"/>
            </a:xfrm>
            <a:custGeom>
              <a:avLst/>
              <a:gdLst/>
              <a:ahLst/>
              <a:cxnLst>
                <a:cxn ang="0">
                  <a:pos x="wd2" y="hd2"/>
                </a:cxn>
                <a:cxn ang="5400000">
                  <a:pos x="wd2" y="hd2"/>
                </a:cxn>
                <a:cxn ang="10800000">
                  <a:pos x="wd2" y="hd2"/>
                </a:cxn>
                <a:cxn ang="16200000">
                  <a:pos x="wd2" y="hd2"/>
                </a:cxn>
              </a:cxnLst>
              <a:rect l="0" t="0" r="r" b="b"/>
              <a:pathLst>
                <a:path w="21405" h="21600" extrusionOk="0">
                  <a:moveTo>
                    <a:pt x="0" y="6984"/>
                  </a:moveTo>
                  <a:lnTo>
                    <a:pt x="194" y="7031"/>
                  </a:lnTo>
                  <a:cubicBezTo>
                    <a:pt x="398" y="6936"/>
                    <a:pt x="502" y="6792"/>
                    <a:pt x="722" y="6792"/>
                  </a:cubicBezTo>
                  <a:lnTo>
                    <a:pt x="1037" y="6792"/>
                  </a:lnTo>
                  <a:lnTo>
                    <a:pt x="1037" y="8166"/>
                  </a:lnTo>
                  <a:cubicBezTo>
                    <a:pt x="1037" y="8824"/>
                    <a:pt x="1596" y="8872"/>
                    <a:pt x="2039" y="8944"/>
                  </a:cubicBezTo>
                  <a:cubicBezTo>
                    <a:pt x="2630" y="9043"/>
                    <a:pt x="2746" y="10141"/>
                    <a:pt x="3336" y="10141"/>
                  </a:cubicBezTo>
                  <a:cubicBezTo>
                    <a:pt x="3765" y="10141"/>
                    <a:pt x="4046" y="9878"/>
                    <a:pt x="4308" y="9374"/>
                  </a:cubicBezTo>
                  <a:cubicBezTo>
                    <a:pt x="4541" y="8919"/>
                    <a:pt x="4565" y="8229"/>
                    <a:pt x="4954" y="8229"/>
                  </a:cubicBezTo>
                  <a:cubicBezTo>
                    <a:pt x="5782" y="8229"/>
                    <a:pt x="6048" y="9246"/>
                    <a:pt x="6702" y="9994"/>
                  </a:cubicBezTo>
                  <a:cubicBezTo>
                    <a:pt x="7147" y="10499"/>
                    <a:pt x="7488" y="10595"/>
                    <a:pt x="7998" y="10907"/>
                  </a:cubicBezTo>
                  <a:cubicBezTo>
                    <a:pt x="8298" y="11083"/>
                    <a:pt x="8458" y="11337"/>
                    <a:pt x="8782" y="11337"/>
                  </a:cubicBezTo>
                  <a:lnTo>
                    <a:pt x="9610" y="11337"/>
                  </a:lnTo>
                  <a:cubicBezTo>
                    <a:pt x="9965" y="11337"/>
                    <a:pt x="10151" y="11146"/>
                    <a:pt x="10508" y="11146"/>
                  </a:cubicBezTo>
                  <a:cubicBezTo>
                    <a:pt x="10789" y="11146"/>
                    <a:pt x="10937" y="11337"/>
                    <a:pt x="11219" y="11337"/>
                  </a:cubicBezTo>
                  <a:cubicBezTo>
                    <a:pt x="11737" y="11337"/>
                    <a:pt x="11681" y="10293"/>
                    <a:pt x="11818" y="9566"/>
                  </a:cubicBezTo>
                  <a:cubicBezTo>
                    <a:pt x="11905" y="9076"/>
                    <a:pt x="11915" y="8584"/>
                    <a:pt x="12240" y="8417"/>
                  </a:cubicBezTo>
                  <a:cubicBezTo>
                    <a:pt x="12450" y="8309"/>
                    <a:pt x="12604" y="8297"/>
                    <a:pt x="12791" y="8129"/>
                  </a:cubicBezTo>
                  <a:cubicBezTo>
                    <a:pt x="13269" y="7702"/>
                    <a:pt x="13623" y="7678"/>
                    <a:pt x="14150" y="7367"/>
                  </a:cubicBezTo>
                  <a:cubicBezTo>
                    <a:pt x="14871" y="6936"/>
                    <a:pt x="15211" y="6433"/>
                    <a:pt x="15736" y="5596"/>
                  </a:cubicBezTo>
                  <a:cubicBezTo>
                    <a:pt x="16118" y="4985"/>
                    <a:pt x="16489" y="4857"/>
                    <a:pt x="16870" y="4210"/>
                  </a:cubicBezTo>
                  <a:cubicBezTo>
                    <a:pt x="16993" y="3992"/>
                    <a:pt x="16983" y="3753"/>
                    <a:pt x="17131" y="3588"/>
                  </a:cubicBezTo>
                  <a:cubicBezTo>
                    <a:pt x="17405" y="3265"/>
                    <a:pt x="17664" y="3349"/>
                    <a:pt x="18004" y="3204"/>
                  </a:cubicBezTo>
                  <a:cubicBezTo>
                    <a:pt x="18213" y="3121"/>
                    <a:pt x="18310" y="2941"/>
                    <a:pt x="18523" y="2822"/>
                  </a:cubicBezTo>
                  <a:cubicBezTo>
                    <a:pt x="19112" y="2475"/>
                    <a:pt x="19452" y="2128"/>
                    <a:pt x="19849" y="1386"/>
                  </a:cubicBezTo>
                  <a:cubicBezTo>
                    <a:pt x="19963" y="1170"/>
                    <a:pt x="20042" y="1026"/>
                    <a:pt x="20109" y="763"/>
                  </a:cubicBezTo>
                  <a:cubicBezTo>
                    <a:pt x="20173" y="515"/>
                    <a:pt x="20098" y="167"/>
                    <a:pt x="20268" y="96"/>
                  </a:cubicBezTo>
                  <a:cubicBezTo>
                    <a:pt x="20497" y="0"/>
                    <a:pt x="20649" y="0"/>
                    <a:pt x="20894" y="0"/>
                  </a:cubicBezTo>
                  <a:cubicBezTo>
                    <a:pt x="21095" y="0"/>
                    <a:pt x="21200" y="48"/>
                    <a:pt x="21405" y="48"/>
                  </a:cubicBezTo>
                  <a:lnTo>
                    <a:pt x="21405" y="704"/>
                  </a:lnTo>
                  <a:cubicBezTo>
                    <a:pt x="21405" y="1613"/>
                    <a:pt x="21267" y="2118"/>
                    <a:pt x="21046" y="2963"/>
                  </a:cubicBezTo>
                  <a:cubicBezTo>
                    <a:pt x="20925" y="3441"/>
                    <a:pt x="20593" y="3600"/>
                    <a:pt x="20593" y="4114"/>
                  </a:cubicBezTo>
                  <a:cubicBezTo>
                    <a:pt x="20593" y="4796"/>
                    <a:pt x="20917" y="5117"/>
                    <a:pt x="20917" y="5799"/>
                  </a:cubicBezTo>
                  <a:lnTo>
                    <a:pt x="20917" y="6969"/>
                  </a:lnTo>
                  <a:lnTo>
                    <a:pt x="20917" y="6969"/>
                  </a:lnTo>
                  <a:cubicBezTo>
                    <a:pt x="20109" y="7663"/>
                    <a:pt x="19833" y="8369"/>
                    <a:pt x="18942" y="8752"/>
                  </a:cubicBezTo>
                  <a:cubicBezTo>
                    <a:pt x="18555" y="8919"/>
                    <a:pt x="18198" y="8824"/>
                    <a:pt x="17907" y="9231"/>
                  </a:cubicBezTo>
                  <a:cubicBezTo>
                    <a:pt x="16916" y="10595"/>
                    <a:pt x="17097" y="12220"/>
                    <a:pt x="16870" y="14203"/>
                  </a:cubicBezTo>
                  <a:cubicBezTo>
                    <a:pt x="16629" y="16358"/>
                    <a:pt x="16594" y="17746"/>
                    <a:pt x="16029" y="19754"/>
                  </a:cubicBezTo>
                  <a:cubicBezTo>
                    <a:pt x="15835" y="20473"/>
                    <a:pt x="15604" y="20810"/>
                    <a:pt x="15571" y="21600"/>
                  </a:cubicBezTo>
                  <a:lnTo>
                    <a:pt x="15571" y="21600"/>
                  </a:lnTo>
                  <a:cubicBezTo>
                    <a:pt x="15136" y="20954"/>
                    <a:pt x="14557" y="20808"/>
                    <a:pt x="13957" y="20517"/>
                  </a:cubicBezTo>
                  <a:cubicBezTo>
                    <a:pt x="13098" y="20116"/>
                    <a:pt x="12661" y="19658"/>
                    <a:pt x="11755" y="19371"/>
                  </a:cubicBezTo>
                  <a:cubicBezTo>
                    <a:pt x="10848" y="19087"/>
                    <a:pt x="10392" y="18653"/>
                    <a:pt x="9552" y="18222"/>
                  </a:cubicBezTo>
                  <a:cubicBezTo>
                    <a:pt x="7720" y="17291"/>
                    <a:pt x="6574" y="17121"/>
                    <a:pt x="4824" y="15834"/>
                  </a:cubicBezTo>
                  <a:cubicBezTo>
                    <a:pt x="4065" y="15284"/>
                    <a:pt x="3611" y="14973"/>
                    <a:pt x="2817" y="14494"/>
                  </a:cubicBezTo>
                  <a:cubicBezTo>
                    <a:pt x="2169" y="14108"/>
                    <a:pt x="1377" y="14422"/>
                    <a:pt x="1134" y="13441"/>
                  </a:cubicBezTo>
                  <a:cubicBezTo>
                    <a:pt x="858" y="12315"/>
                    <a:pt x="970" y="11550"/>
                    <a:pt x="615" y="10472"/>
                  </a:cubicBezTo>
                  <a:cubicBezTo>
                    <a:pt x="-195" y="8085"/>
                    <a:pt x="502" y="9518"/>
                    <a:pt x="0" y="6984"/>
                  </a:cubicBezTo>
                  <a:cubicBezTo>
                    <a:pt x="0" y="6984"/>
                    <a:pt x="0" y="6984"/>
                    <a:pt x="0" y="698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1" name="Shape 3206"/>
            <p:cNvSpPr/>
            <p:nvPr/>
          </p:nvSpPr>
          <p:spPr>
            <a:xfrm>
              <a:off x="2171311" y="4259027"/>
              <a:ext cx="28406" cy="58170"/>
            </a:xfrm>
            <a:custGeom>
              <a:avLst/>
              <a:gdLst/>
              <a:ahLst/>
              <a:cxnLst>
                <a:cxn ang="0">
                  <a:pos x="wd2" y="hd2"/>
                </a:cxn>
                <a:cxn ang="5400000">
                  <a:pos x="wd2" y="hd2"/>
                </a:cxn>
                <a:cxn ang="10800000">
                  <a:pos x="wd2" y="hd2"/>
                </a:cxn>
                <a:cxn ang="16200000">
                  <a:pos x="wd2" y="hd2"/>
                </a:cxn>
              </a:cxnLst>
              <a:rect l="0" t="0" r="r" b="b"/>
              <a:pathLst>
                <a:path w="21600" h="21600" extrusionOk="0">
                  <a:moveTo>
                    <a:pt x="0" y="15855"/>
                  </a:moveTo>
                  <a:cubicBezTo>
                    <a:pt x="6498" y="16647"/>
                    <a:pt x="7512" y="19419"/>
                    <a:pt x="12475" y="21600"/>
                  </a:cubicBezTo>
                  <a:lnTo>
                    <a:pt x="12475" y="21600"/>
                  </a:lnTo>
                  <a:cubicBezTo>
                    <a:pt x="12563" y="21276"/>
                    <a:pt x="12717" y="20955"/>
                    <a:pt x="13057" y="20608"/>
                  </a:cubicBezTo>
                  <a:cubicBezTo>
                    <a:pt x="13795" y="19889"/>
                    <a:pt x="15458" y="19932"/>
                    <a:pt x="16510" y="19318"/>
                  </a:cubicBezTo>
                  <a:cubicBezTo>
                    <a:pt x="18960" y="17931"/>
                    <a:pt x="18757" y="16642"/>
                    <a:pt x="18757" y="14837"/>
                  </a:cubicBezTo>
                  <a:lnTo>
                    <a:pt x="18757" y="10821"/>
                  </a:lnTo>
                  <a:cubicBezTo>
                    <a:pt x="18757" y="8889"/>
                    <a:pt x="21600" y="8027"/>
                    <a:pt x="21600" y="6087"/>
                  </a:cubicBezTo>
                  <a:cubicBezTo>
                    <a:pt x="21600" y="4654"/>
                    <a:pt x="21131" y="3714"/>
                    <a:pt x="19366" y="2573"/>
                  </a:cubicBezTo>
                  <a:cubicBezTo>
                    <a:pt x="18605" y="2078"/>
                    <a:pt x="17539" y="1928"/>
                    <a:pt x="16930" y="1382"/>
                  </a:cubicBezTo>
                  <a:cubicBezTo>
                    <a:pt x="16258" y="789"/>
                    <a:pt x="15813" y="392"/>
                    <a:pt x="14696" y="0"/>
                  </a:cubicBezTo>
                  <a:cubicBezTo>
                    <a:pt x="13273" y="1414"/>
                    <a:pt x="13121" y="2325"/>
                    <a:pt x="11446" y="3664"/>
                  </a:cubicBezTo>
                  <a:cubicBezTo>
                    <a:pt x="8147" y="6267"/>
                    <a:pt x="4138" y="6886"/>
                    <a:pt x="685" y="9409"/>
                  </a:cubicBezTo>
                  <a:lnTo>
                    <a:pt x="685" y="15649"/>
                  </a:lnTo>
                  <a:cubicBezTo>
                    <a:pt x="417" y="15717"/>
                    <a:pt x="216" y="15785"/>
                    <a:pt x="0" y="15855"/>
                  </a:cubicBezTo>
                  <a:cubicBezTo>
                    <a:pt x="0" y="15855"/>
                    <a:pt x="0" y="15855"/>
                    <a:pt x="0" y="1585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3207"/>
            <p:cNvSpPr/>
            <p:nvPr/>
          </p:nvSpPr>
          <p:spPr>
            <a:xfrm>
              <a:off x="1836007" y="4505574"/>
              <a:ext cx="393804" cy="266276"/>
            </a:xfrm>
            <a:custGeom>
              <a:avLst/>
              <a:gdLst/>
              <a:ahLst/>
              <a:cxnLst>
                <a:cxn ang="0">
                  <a:pos x="wd2" y="hd2"/>
                </a:cxn>
                <a:cxn ang="5400000">
                  <a:pos x="wd2" y="hd2"/>
                </a:cxn>
                <a:cxn ang="10800000">
                  <a:pos x="wd2" y="hd2"/>
                </a:cxn>
                <a:cxn ang="16200000">
                  <a:pos x="wd2" y="hd2"/>
                </a:cxn>
              </a:cxnLst>
              <a:rect l="0" t="0" r="r" b="b"/>
              <a:pathLst>
                <a:path w="21600" h="21600" extrusionOk="0">
                  <a:moveTo>
                    <a:pt x="511" y="1912"/>
                  </a:moveTo>
                  <a:cubicBezTo>
                    <a:pt x="709" y="2203"/>
                    <a:pt x="944" y="2250"/>
                    <a:pt x="1228" y="2250"/>
                  </a:cubicBezTo>
                  <a:cubicBezTo>
                    <a:pt x="1448" y="2250"/>
                    <a:pt x="1426" y="1797"/>
                    <a:pt x="1608" y="1645"/>
                  </a:cubicBezTo>
                  <a:cubicBezTo>
                    <a:pt x="1939" y="1364"/>
                    <a:pt x="2275" y="1568"/>
                    <a:pt x="2575" y="1212"/>
                  </a:cubicBezTo>
                  <a:cubicBezTo>
                    <a:pt x="2691" y="1385"/>
                    <a:pt x="2751" y="1514"/>
                    <a:pt x="2868" y="1688"/>
                  </a:cubicBezTo>
                  <a:lnTo>
                    <a:pt x="3739" y="1688"/>
                  </a:lnTo>
                  <a:cubicBezTo>
                    <a:pt x="3988" y="1688"/>
                    <a:pt x="4090" y="1947"/>
                    <a:pt x="4331" y="2034"/>
                  </a:cubicBezTo>
                  <a:cubicBezTo>
                    <a:pt x="4946" y="2262"/>
                    <a:pt x="5311" y="2304"/>
                    <a:pt x="5941" y="2338"/>
                  </a:cubicBezTo>
                  <a:cubicBezTo>
                    <a:pt x="6168" y="2348"/>
                    <a:pt x="6359" y="2185"/>
                    <a:pt x="6526" y="2380"/>
                  </a:cubicBezTo>
                  <a:cubicBezTo>
                    <a:pt x="6680" y="2564"/>
                    <a:pt x="6630" y="2868"/>
                    <a:pt x="6732" y="3117"/>
                  </a:cubicBezTo>
                  <a:cubicBezTo>
                    <a:pt x="6988" y="3723"/>
                    <a:pt x="7096" y="4144"/>
                    <a:pt x="7463" y="4630"/>
                  </a:cubicBezTo>
                  <a:cubicBezTo>
                    <a:pt x="7777" y="4630"/>
                    <a:pt x="7953" y="4566"/>
                    <a:pt x="8254" y="4457"/>
                  </a:cubicBezTo>
                  <a:cubicBezTo>
                    <a:pt x="8553" y="4350"/>
                    <a:pt x="8838" y="4339"/>
                    <a:pt x="8984" y="3939"/>
                  </a:cubicBezTo>
                  <a:cubicBezTo>
                    <a:pt x="9153" y="3485"/>
                    <a:pt x="9103" y="3073"/>
                    <a:pt x="9336" y="2684"/>
                  </a:cubicBezTo>
                  <a:cubicBezTo>
                    <a:pt x="9922" y="1721"/>
                    <a:pt x="10375" y="1320"/>
                    <a:pt x="11180" y="779"/>
                  </a:cubicBezTo>
                  <a:cubicBezTo>
                    <a:pt x="11634" y="477"/>
                    <a:pt x="11861" y="43"/>
                    <a:pt x="12359" y="43"/>
                  </a:cubicBezTo>
                  <a:cubicBezTo>
                    <a:pt x="13324" y="43"/>
                    <a:pt x="13865" y="0"/>
                    <a:pt x="14832" y="0"/>
                  </a:cubicBezTo>
                  <a:cubicBezTo>
                    <a:pt x="15548" y="0"/>
                    <a:pt x="15943" y="260"/>
                    <a:pt x="16661" y="260"/>
                  </a:cubicBezTo>
                  <a:lnTo>
                    <a:pt x="17466" y="260"/>
                  </a:lnTo>
                  <a:cubicBezTo>
                    <a:pt x="18058" y="260"/>
                    <a:pt x="18372" y="542"/>
                    <a:pt x="18966" y="605"/>
                  </a:cubicBezTo>
                  <a:lnTo>
                    <a:pt x="18966" y="605"/>
                  </a:lnTo>
                  <a:lnTo>
                    <a:pt x="20227" y="8729"/>
                  </a:lnTo>
                  <a:lnTo>
                    <a:pt x="20227" y="8729"/>
                  </a:lnTo>
                  <a:cubicBezTo>
                    <a:pt x="20154" y="8710"/>
                    <a:pt x="20083" y="8677"/>
                    <a:pt x="20005" y="8614"/>
                  </a:cubicBezTo>
                  <a:cubicBezTo>
                    <a:pt x="19847" y="8489"/>
                    <a:pt x="19753" y="8375"/>
                    <a:pt x="19573" y="8375"/>
                  </a:cubicBezTo>
                  <a:cubicBezTo>
                    <a:pt x="19262" y="8375"/>
                    <a:pt x="19104" y="8603"/>
                    <a:pt x="18820" y="8787"/>
                  </a:cubicBezTo>
                  <a:cubicBezTo>
                    <a:pt x="18621" y="8917"/>
                    <a:pt x="18512" y="9031"/>
                    <a:pt x="18380" y="9284"/>
                  </a:cubicBezTo>
                  <a:cubicBezTo>
                    <a:pt x="18282" y="9474"/>
                    <a:pt x="18190" y="9599"/>
                    <a:pt x="18190" y="9836"/>
                  </a:cubicBezTo>
                  <a:cubicBezTo>
                    <a:pt x="18190" y="10167"/>
                    <a:pt x="18278" y="10345"/>
                    <a:pt x="18278" y="10676"/>
                  </a:cubicBezTo>
                  <a:cubicBezTo>
                    <a:pt x="18278" y="10739"/>
                    <a:pt x="18267" y="10778"/>
                    <a:pt x="18263" y="10844"/>
                  </a:cubicBezTo>
                  <a:cubicBezTo>
                    <a:pt x="17989" y="10844"/>
                    <a:pt x="17849" y="11048"/>
                    <a:pt x="17576" y="11080"/>
                  </a:cubicBezTo>
                  <a:lnTo>
                    <a:pt x="16142" y="11449"/>
                  </a:lnTo>
                  <a:lnTo>
                    <a:pt x="15765" y="11449"/>
                  </a:lnTo>
                  <a:cubicBezTo>
                    <a:pt x="15603" y="11449"/>
                    <a:pt x="15512" y="11385"/>
                    <a:pt x="15351" y="11385"/>
                  </a:cubicBezTo>
                  <a:cubicBezTo>
                    <a:pt x="15165" y="11385"/>
                    <a:pt x="15044" y="11438"/>
                    <a:pt x="14897" y="11600"/>
                  </a:cubicBezTo>
                  <a:cubicBezTo>
                    <a:pt x="14773" y="11736"/>
                    <a:pt x="14710" y="11926"/>
                    <a:pt x="14553" y="11926"/>
                  </a:cubicBezTo>
                  <a:cubicBezTo>
                    <a:pt x="14440" y="11926"/>
                    <a:pt x="14379" y="11860"/>
                    <a:pt x="14268" y="11817"/>
                  </a:cubicBezTo>
                  <a:cubicBezTo>
                    <a:pt x="14024" y="11719"/>
                    <a:pt x="13865" y="11746"/>
                    <a:pt x="13638" y="11579"/>
                  </a:cubicBezTo>
                  <a:cubicBezTo>
                    <a:pt x="13489" y="11470"/>
                    <a:pt x="13405" y="11362"/>
                    <a:pt x="13236" y="11362"/>
                  </a:cubicBezTo>
                  <a:cubicBezTo>
                    <a:pt x="13031" y="11362"/>
                    <a:pt x="12914" y="11492"/>
                    <a:pt x="12760" y="11687"/>
                  </a:cubicBezTo>
                  <a:cubicBezTo>
                    <a:pt x="12687" y="11779"/>
                    <a:pt x="12661" y="11909"/>
                    <a:pt x="12571" y="11947"/>
                  </a:cubicBezTo>
                  <a:cubicBezTo>
                    <a:pt x="12399" y="12023"/>
                    <a:pt x="12284" y="11969"/>
                    <a:pt x="12117" y="12055"/>
                  </a:cubicBezTo>
                  <a:cubicBezTo>
                    <a:pt x="11946" y="12142"/>
                    <a:pt x="11864" y="12277"/>
                    <a:pt x="11707" y="12401"/>
                  </a:cubicBezTo>
                  <a:cubicBezTo>
                    <a:pt x="11349" y="12693"/>
                    <a:pt x="11180" y="13094"/>
                    <a:pt x="10769" y="13094"/>
                  </a:cubicBezTo>
                  <a:cubicBezTo>
                    <a:pt x="10642" y="13094"/>
                    <a:pt x="10573" y="13030"/>
                    <a:pt x="10445" y="13030"/>
                  </a:cubicBezTo>
                  <a:lnTo>
                    <a:pt x="10112" y="13030"/>
                  </a:lnTo>
                  <a:cubicBezTo>
                    <a:pt x="9859" y="13007"/>
                    <a:pt x="9713" y="12965"/>
                    <a:pt x="9460" y="12965"/>
                  </a:cubicBezTo>
                  <a:cubicBezTo>
                    <a:pt x="8919" y="12965"/>
                    <a:pt x="8623" y="13159"/>
                    <a:pt x="8092" y="13355"/>
                  </a:cubicBezTo>
                  <a:cubicBezTo>
                    <a:pt x="7880" y="13429"/>
                    <a:pt x="7777" y="13570"/>
                    <a:pt x="7562" y="13570"/>
                  </a:cubicBezTo>
                  <a:lnTo>
                    <a:pt x="7291" y="13570"/>
                  </a:lnTo>
                  <a:cubicBezTo>
                    <a:pt x="7159" y="13570"/>
                    <a:pt x="7072" y="13520"/>
                    <a:pt x="6966" y="13419"/>
                  </a:cubicBezTo>
                  <a:cubicBezTo>
                    <a:pt x="6896" y="13348"/>
                    <a:pt x="6870" y="13247"/>
                    <a:pt x="6786" y="13247"/>
                  </a:cubicBezTo>
                  <a:lnTo>
                    <a:pt x="6282" y="13247"/>
                  </a:lnTo>
                  <a:cubicBezTo>
                    <a:pt x="6120" y="13247"/>
                    <a:pt x="6025" y="13213"/>
                    <a:pt x="5867" y="13159"/>
                  </a:cubicBezTo>
                  <a:cubicBezTo>
                    <a:pt x="5718" y="13106"/>
                    <a:pt x="5656" y="12942"/>
                    <a:pt x="5502" y="12942"/>
                  </a:cubicBezTo>
                  <a:cubicBezTo>
                    <a:pt x="5231" y="12942"/>
                    <a:pt x="5107" y="13202"/>
                    <a:pt x="4872" y="13398"/>
                  </a:cubicBezTo>
                  <a:cubicBezTo>
                    <a:pt x="4712" y="13527"/>
                    <a:pt x="4605" y="13592"/>
                    <a:pt x="4433" y="13700"/>
                  </a:cubicBezTo>
                  <a:cubicBezTo>
                    <a:pt x="4181" y="13861"/>
                    <a:pt x="4057" y="14112"/>
                    <a:pt x="3782" y="14112"/>
                  </a:cubicBezTo>
                  <a:cubicBezTo>
                    <a:pt x="3530" y="14112"/>
                    <a:pt x="3393" y="13937"/>
                    <a:pt x="3142" y="13937"/>
                  </a:cubicBezTo>
                  <a:lnTo>
                    <a:pt x="2535" y="13937"/>
                  </a:lnTo>
                  <a:cubicBezTo>
                    <a:pt x="2122" y="13937"/>
                    <a:pt x="1950" y="13527"/>
                    <a:pt x="1595" y="13202"/>
                  </a:cubicBezTo>
                  <a:cubicBezTo>
                    <a:pt x="1381" y="13007"/>
                    <a:pt x="1188" y="13115"/>
                    <a:pt x="979" y="12922"/>
                  </a:cubicBezTo>
                  <a:cubicBezTo>
                    <a:pt x="826" y="12781"/>
                    <a:pt x="800" y="12591"/>
                    <a:pt x="716" y="12337"/>
                  </a:cubicBezTo>
                  <a:cubicBezTo>
                    <a:pt x="551" y="11752"/>
                    <a:pt x="439" y="11394"/>
                    <a:pt x="439" y="10757"/>
                  </a:cubicBezTo>
                  <a:cubicBezTo>
                    <a:pt x="439" y="10486"/>
                    <a:pt x="482" y="10341"/>
                    <a:pt x="482" y="10069"/>
                  </a:cubicBezTo>
                  <a:lnTo>
                    <a:pt x="482" y="9496"/>
                  </a:lnTo>
                  <a:cubicBezTo>
                    <a:pt x="482" y="9194"/>
                    <a:pt x="263" y="9096"/>
                    <a:pt x="263" y="8792"/>
                  </a:cubicBezTo>
                  <a:lnTo>
                    <a:pt x="263" y="7120"/>
                  </a:lnTo>
                  <a:lnTo>
                    <a:pt x="226" y="6277"/>
                  </a:lnTo>
                  <a:lnTo>
                    <a:pt x="226" y="5513"/>
                  </a:lnTo>
                  <a:cubicBezTo>
                    <a:pt x="226" y="5313"/>
                    <a:pt x="0" y="5329"/>
                    <a:pt x="0" y="5130"/>
                  </a:cubicBezTo>
                  <a:cubicBezTo>
                    <a:pt x="0" y="4982"/>
                    <a:pt x="128" y="4999"/>
                    <a:pt x="190" y="4892"/>
                  </a:cubicBezTo>
                  <a:cubicBezTo>
                    <a:pt x="296" y="4706"/>
                    <a:pt x="241" y="4496"/>
                    <a:pt x="321" y="4285"/>
                  </a:cubicBezTo>
                  <a:cubicBezTo>
                    <a:pt x="493" y="3846"/>
                    <a:pt x="569" y="3538"/>
                    <a:pt x="569" y="3030"/>
                  </a:cubicBezTo>
                  <a:cubicBezTo>
                    <a:pt x="569" y="2786"/>
                    <a:pt x="511" y="2651"/>
                    <a:pt x="511" y="2407"/>
                  </a:cubicBezTo>
                  <a:lnTo>
                    <a:pt x="511" y="1912"/>
                  </a:lnTo>
                  <a:cubicBezTo>
                    <a:pt x="511" y="1912"/>
                    <a:pt x="511" y="1912"/>
                    <a:pt x="511" y="1912"/>
                  </a:cubicBezTo>
                  <a:close/>
                  <a:moveTo>
                    <a:pt x="20137" y="20193"/>
                  </a:moveTo>
                  <a:cubicBezTo>
                    <a:pt x="20019" y="20193"/>
                    <a:pt x="19957" y="20323"/>
                    <a:pt x="19903" y="20475"/>
                  </a:cubicBezTo>
                  <a:cubicBezTo>
                    <a:pt x="19859" y="20593"/>
                    <a:pt x="19756" y="20609"/>
                    <a:pt x="19756" y="20745"/>
                  </a:cubicBezTo>
                  <a:cubicBezTo>
                    <a:pt x="19756" y="20961"/>
                    <a:pt x="19953" y="20945"/>
                    <a:pt x="20034" y="21125"/>
                  </a:cubicBezTo>
                  <a:cubicBezTo>
                    <a:pt x="20092" y="21259"/>
                    <a:pt x="20118" y="21356"/>
                    <a:pt x="20196" y="21470"/>
                  </a:cubicBezTo>
                  <a:lnTo>
                    <a:pt x="20572" y="21470"/>
                  </a:lnTo>
                  <a:cubicBezTo>
                    <a:pt x="20689" y="21470"/>
                    <a:pt x="20743" y="21600"/>
                    <a:pt x="20861" y="21600"/>
                  </a:cubicBezTo>
                  <a:cubicBezTo>
                    <a:pt x="21052" y="21600"/>
                    <a:pt x="21147" y="21450"/>
                    <a:pt x="21321" y="21341"/>
                  </a:cubicBezTo>
                  <a:cubicBezTo>
                    <a:pt x="21435" y="21275"/>
                    <a:pt x="21600" y="21286"/>
                    <a:pt x="21600" y="21102"/>
                  </a:cubicBezTo>
                  <a:cubicBezTo>
                    <a:pt x="21600" y="20955"/>
                    <a:pt x="21502" y="20918"/>
                    <a:pt x="21410" y="20864"/>
                  </a:cubicBezTo>
                  <a:cubicBezTo>
                    <a:pt x="21329" y="20816"/>
                    <a:pt x="21315" y="20681"/>
                    <a:pt x="21234" y="20648"/>
                  </a:cubicBezTo>
                  <a:cubicBezTo>
                    <a:pt x="21106" y="20593"/>
                    <a:pt x="21014" y="20638"/>
                    <a:pt x="20883" y="20604"/>
                  </a:cubicBezTo>
                  <a:cubicBezTo>
                    <a:pt x="20575" y="20524"/>
                    <a:pt x="20447" y="20193"/>
                    <a:pt x="20137" y="20193"/>
                  </a:cubicBezTo>
                  <a:cubicBezTo>
                    <a:pt x="20137" y="20193"/>
                    <a:pt x="20137" y="20193"/>
                    <a:pt x="20137" y="2019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3" name="Shape 3208"/>
            <p:cNvSpPr/>
            <p:nvPr/>
          </p:nvSpPr>
          <p:spPr>
            <a:xfrm>
              <a:off x="2181173" y="4328060"/>
              <a:ext cx="273487" cy="284263"/>
            </a:xfrm>
            <a:custGeom>
              <a:avLst/>
              <a:gdLst/>
              <a:ahLst/>
              <a:cxnLst>
                <a:cxn ang="0">
                  <a:pos x="wd2" y="hd2"/>
                </a:cxn>
                <a:cxn ang="5400000">
                  <a:pos x="wd2" y="hd2"/>
                </a:cxn>
                <a:cxn ang="10800000">
                  <a:pos x="wd2" y="hd2"/>
                </a:cxn>
                <a:cxn ang="16200000">
                  <a:pos x="wd2" y="hd2"/>
                </a:cxn>
              </a:cxnLst>
              <a:rect l="0" t="0" r="r" b="b"/>
              <a:pathLst>
                <a:path w="21600" h="21594" extrusionOk="0">
                  <a:moveTo>
                    <a:pt x="14012" y="0"/>
                  </a:moveTo>
                  <a:lnTo>
                    <a:pt x="14012" y="123"/>
                  </a:lnTo>
                  <a:cubicBezTo>
                    <a:pt x="14012" y="507"/>
                    <a:pt x="14002" y="755"/>
                    <a:pt x="13824" y="1100"/>
                  </a:cubicBezTo>
                  <a:cubicBezTo>
                    <a:pt x="13918" y="1668"/>
                    <a:pt x="14186" y="1941"/>
                    <a:pt x="14498" y="2418"/>
                  </a:cubicBezTo>
                  <a:cubicBezTo>
                    <a:pt x="14872" y="2986"/>
                    <a:pt x="15136" y="3320"/>
                    <a:pt x="15720" y="3696"/>
                  </a:cubicBezTo>
                  <a:cubicBezTo>
                    <a:pt x="15924" y="3826"/>
                    <a:pt x="15994" y="3978"/>
                    <a:pt x="16205" y="4100"/>
                  </a:cubicBezTo>
                  <a:cubicBezTo>
                    <a:pt x="16694" y="4379"/>
                    <a:pt x="16978" y="4516"/>
                    <a:pt x="17427" y="4849"/>
                  </a:cubicBezTo>
                  <a:cubicBezTo>
                    <a:pt x="18258" y="5468"/>
                    <a:pt x="18903" y="5549"/>
                    <a:pt x="19723" y="6168"/>
                  </a:cubicBezTo>
                  <a:cubicBezTo>
                    <a:pt x="20118" y="6461"/>
                    <a:pt x="20067" y="6856"/>
                    <a:pt x="20377" y="7242"/>
                  </a:cubicBezTo>
                  <a:cubicBezTo>
                    <a:pt x="20572" y="7484"/>
                    <a:pt x="20642" y="7667"/>
                    <a:pt x="20756" y="7952"/>
                  </a:cubicBezTo>
                  <a:cubicBezTo>
                    <a:pt x="20852" y="8189"/>
                    <a:pt x="20914" y="8468"/>
                    <a:pt x="21182" y="8468"/>
                  </a:cubicBezTo>
                  <a:lnTo>
                    <a:pt x="21578" y="8468"/>
                  </a:lnTo>
                  <a:cubicBezTo>
                    <a:pt x="21588" y="8549"/>
                    <a:pt x="21600" y="8595"/>
                    <a:pt x="21600" y="8674"/>
                  </a:cubicBezTo>
                  <a:cubicBezTo>
                    <a:pt x="21600" y="9329"/>
                    <a:pt x="21282" y="9663"/>
                    <a:pt x="20924" y="10221"/>
                  </a:cubicBezTo>
                  <a:cubicBezTo>
                    <a:pt x="20656" y="10642"/>
                    <a:pt x="20591" y="10996"/>
                    <a:pt x="20145" y="11254"/>
                  </a:cubicBezTo>
                  <a:cubicBezTo>
                    <a:pt x="19581" y="11579"/>
                    <a:pt x="19244" y="11750"/>
                    <a:pt x="18755" y="12167"/>
                  </a:cubicBezTo>
                  <a:cubicBezTo>
                    <a:pt x="18490" y="12389"/>
                    <a:pt x="18316" y="12487"/>
                    <a:pt x="18038" y="12693"/>
                  </a:cubicBezTo>
                  <a:cubicBezTo>
                    <a:pt x="17764" y="12896"/>
                    <a:pt x="17490" y="13028"/>
                    <a:pt x="17490" y="13362"/>
                  </a:cubicBezTo>
                  <a:cubicBezTo>
                    <a:pt x="17380" y="13581"/>
                    <a:pt x="17291" y="13788"/>
                    <a:pt x="17089" y="13930"/>
                  </a:cubicBezTo>
                  <a:cubicBezTo>
                    <a:pt x="17010" y="13854"/>
                    <a:pt x="16973" y="13779"/>
                    <a:pt x="16878" y="13727"/>
                  </a:cubicBezTo>
                  <a:cubicBezTo>
                    <a:pt x="16790" y="13677"/>
                    <a:pt x="16678" y="13708"/>
                    <a:pt x="16626" y="13625"/>
                  </a:cubicBezTo>
                  <a:cubicBezTo>
                    <a:pt x="16510" y="13444"/>
                    <a:pt x="16748" y="13079"/>
                    <a:pt x="16521" y="13079"/>
                  </a:cubicBezTo>
                  <a:cubicBezTo>
                    <a:pt x="16338" y="13079"/>
                    <a:pt x="16252" y="13231"/>
                    <a:pt x="16162" y="13382"/>
                  </a:cubicBezTo>
                  <a:cubicBezTo>
                    <a:pt x="16020" y="13621"/>
                    <a:pt x="15862" y="13701"/>
                    <a:pt x="15698" y="13930"/>
                  </a:cubicBezTo>
                  <a:cubicBezTo>
                    <a:pt x="15505" y="14203"/>
                    <a:pt x="15456" y="14406"/>
                    <a:pt x="15213" y="14640"/>
                  </a:cubicBezTo>
                  <a:cubicBezTo>
                    <a:pt x="15067" y="14782"/>
                    <a:pt x="14814" y="14766"/>
                    <a:pt x="14814" y="14963"/>
                  </a:cubicBezTo>
                  <a:cubicBezTo>
                    <a:pt x="14814" y="15313"/>
                    <a:pt x="14935" y="15511"/>
                    <a:pt x="14983" y="15856"/>
                  </a:cubicBezTo>
                  <a:cubicBezTo>
                    <a:pt x="15041" y="16266"/>
                    <a:pt x="15046" y="16515"/>
                    <a:pt x="15172" y="16909"/>
                  </a:cubicBezTo>
                  <a:cubicBezTo>
                    <a:pt x="15245" y="17137"/>
                    <a:pt x="15408" y="17239"/>
                    <a:pt x="15424" y="17477"/>
                  </a:cubicBezTo>
                  <a:cubicBezTo>
                    <a:pt x="14798" y="17623"/>
                    <a:pt x="14424" y="17638"/>
                    <a:pt x="13780" y="17660"/>
                  </a:cubicBezTo>
                  <a:cubicBezTo>
                    <a:pt x="13345" y="17675"/>
                    <a:pt x="12975" y="17462"/>
                    <a:pt x="12665" y="17761"/>
                  </a:cubicBezTo>
                  <a:cubicBezTo>
                    <a:pt x="12516" y="17903"/>
                    <a:pt x="12495" y="18044"/>
                    <a:pt x="12349" y="18186"/>
                  </a:cubicBezTo>
                  <a:cubicBezTo>
                    <a:pt x="12006" y="18515"/>
                    <a:pt x="11795" y="18689"/>
                    <a:pt x="11526" y="19078"/>
                  </a:cubicBezTo>
                  <a:cubicBezTo>
                    <a:pt x="11221" y="19519"/>
                    <a:pt x="11031" y="19990"/>
                    <a:pt x="10482" y="19990"/>
                  </a:cubicBezTo>
                  <a:cubicBezTo>
                    <a:pt x="10155" y="19990"/>
                    <a:pt x="9999" y="19767"/>
                    <a:pt x="9672" y="19767"/>
                  </a:cubicBezTo>
                  <a:cubicBezTo>
                    <a:pt x="9318" y="19767"/>
                    <a:pt x="9107" y="19807"/>
                    <a:pt x="8766" y="19888"/>
                  </a:cubicBezTo>
                  <a:cubicBezTo>
                    <a:pt x="8460" y="19966"/>
                    <a:pt x="8166" y="20020"/>
                    <a:pt x="8091" y="20315"/>
                  </a:cubicBezTo>
                  <a:cubicBezTo>
                    <a:pt x="8045" y="20497"/>
                    <a:pt x="8170" y="20644"/>
                    <a:pt x="8070" y="20800"/>
                  </a:cubicBezTo>
                  <a:cubicBezTo>
                    <a:pt x="7866" y="21116"/>
                    <a:pt x="7481" y="20947"/>
                    <a:pt x="7143" y="21124"/>
                  </a:cubicBezTo>
                  <a:cubicBezTo>
                    <a:pt x="6952" y="21226"/>
                    <a:pt x="6874" y="21409"/>
                    <a:pt x="6654" y="21409"/>
                  </a:cubicBezTo>
                  <a:lnTo>
                    <a:pt x="6199" y="21409"/>
                  </a:lnTo>
                  <a:cubicBezTo>
                    <a:pt x="6006" y="21409"/>
                    <a:pt x="6031" y="21150"/>
                    <a:pt x="5858" y="21064"/>
                  </a:cubicBezTo>
                  <a:cubicBezTo>
                    <a:pt x="5563" y="20917"/>
                    <a:pt x="5347" y="20962"/>
                    <a:pt x="5014" y="20962"/>
                  </a:cubicBezTo>
                  <a:cubicBezTo>
                    <a:pt x="4461" y="20962"/>
                    <a:pt x="4105" y="20943"/>
                    <a:pt x="3601" y="21165"/>
                  </a:cubicBezTo>
                  <a:cubicBezTo>
                    <a:pt x="3123" y="21378"/>
                    <a:pt x="2850" y="21592"/>
                    <a:pt x="2316" y="21592"/>
                  </a:cubicBezTo>
                  <a:cubicBezTo>
                    <a:pt x="2126" y="21592"/>
                    <a:pt x="1969" y="21600"/>
                    <a:pt x="1815" y="21577"/>
                  </a:cubicBezTo>
                  <a:lnTo>
                    <a:pt x="1815" y="21577"/>
                  </a:lnTo>
                  <a:lnTo>
                    <a:pt x="0" y="13970"/>
                  </a:lnTo>
                  <a:lnTo>
                    <a:pt x="0" y="13970"/>
                  </a:lnTo>
                  <a:cubicBezTo>
                    <a:pt x="716" y="13748"/>
                    <a:pt x="1210" y="13899"/>
                    <a:pt x="1938" y="13727"/>
                  </a:cubicBezTo>
                  <a:cubicBezTo>
                    <a:pt x="2402" y="13617"/>
                    <a:pt x="2655" y="13483"/>
                    <a:pt x="3128" y="13483"/>
                  </a:cubicBezTo>
                  <a:lnTo>
                    <a:pt x="5173" y="13483"/>
                  </a:lnTo>
                  <a:cubicBezTo>
                    <a:pt x="6363" y="13483"/>
                    <a:pt x="7048" y="13382"/>
                    <a:pt x="8218" y="13160"/>
                  </a:cubicBezTo>
                  <a:cubicBezTo>
                    <a:pt x="8935" y="13028"/>
                    <a:pt x="9651" y="13150"/>
                    <a:pt x="9944" y="12511"/>
                  </a:cubicBezTo>
                  <a:cubicBezTo>
                    <a:pt x="10072" y="12217"/>
                    <a:pt x="10325" y="12115"/>
                    <a:pt x="10451" y="11822"/>
                  </a:cubicBezTo>
                  <a:cubicBezTo>
                    <a:pt x="11136" y="10312"/>
                    <a:pt x="11927" y="9521"/>
                    <a:pt x="11927" y="7890"/>
                  </a:cubicBezTo>
                  <a:cubicBezTo>
                    <a:pt x="11927" y="7648"/>
                    <a:pt x="11779" y="7516"/>
                    <a:pt x="11588" y="7363"/>
                  </a:cubicBezTo>
                  <a:cubicBezTo>
                    <a:pt x="11105" y="6968"/>
                    <a:pt x="10892" y="6717"/>
                    <a:pt x="10534" y="6199"/>
                  </a:cubicBezTo>
                  <a:lnTo>
                    <a:pt x="10534" y="6199"/>
                  </a:lnTo>
                  <a:cubicBezTo>
                    <a:pt x="10555" y="5865"/>
                    <a:pt x="10705" y="5722"/>
                    <a:pt x="10832" y="5417"/>
                  </a:cubicBezTo>
                  <a:cubicBezTo>
                    <a:pt x="11199" y="4567"/>
                    <a:pt x="11222" y="3978"/>
                    <a:pt x="11379" y="3065"/>
                  </a:cubicBezTo>
                  <a:cubicBezTo>
                    <a:pt x="11526" y="2225"/>
                    <a:pt x="11409" y="1536"/>
                    <a:pt x="12054" y="958"/>
                  </a:cubicBezTo>
                  <a:cubicBezTo>
                    <a:pt x="12243" y="786"/>
                    <a:pt x="12475" y="826"/>
                    <a:pt x="12727" y="755"/>
                  </a:cubicBezTo>
                  <a:cubicBezTo>
                    <a:pt x="13307" y="593"/>
                    <a:pt x="13486" y="294"/>
                    <a:pt x="14012" y="0"/>
                  </a:cubicBezTo>
                  <a:cubicBezTo>
                    <a:pt x="14012" y="0"/>
                    <a:pt x="14012" y="0"/>
                    <a:pt x="14012"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4" name="Shape 3209"/>
            <p:cNvSpPr/>
            <p:nvPr/>
          </p:nvSpPr>
          <p:spPr>
            <a:xfrm>
              <a:off x="2077623" y="3568695"/>
              <a:ext cx="144604" cy="136685"/>
            </a:xfrm>
            <a:custGeom>
              <a:avLst/>
              <a:gdLst/>
              <a:ahLst/>
              <a:cxnLst>
                <a:cxn ang="0">
                  <a:pos x="wd2" y="hd2"/>
                </a:cxn>
                <a:cxn ang="5400000">
                  <a:pos x="wd2" y="hd2"/>
                </a:cxn>
                <a:cxn ang="10800000">
                  <a:pos x="wd2" y="hd2"/>
                </a:cxn>
                <a:cxn ang="16200000">
                  <a:pos x="wd2" y="hd2"/>
                </a:cxn>
              </a:cxnLst>
              <a:rect l="0" t="0" r="r" b="b"/>
              <a:pathLst>
                <a:path w="21600" h="21549" extrusionOk="0">
                  <a:moveTo>
                    <a:pt x="15273" y="18710"/>
                  </a:moveTo>
                  <a:cubicBezTo>
                    <a:pt x="16228" y="18960"/>
                    <a:pt x="16679" y="19297"/>
                    <a:pt x="17454" y="19949"/>
                  </a:cubicBezTo>
                  <a:cubicBezTo>
                    <a:pt x="17995" y="20394"/>
                    <a:pt x="18551" y="20331"/>
                    <a:pt x="19132" y="20707"/>
                  </a:cubicBezTo>
                  <a:cubicBezTo>
                    <a:pt x="19531" y="20962"/>
                    <a:pt x="19606" y="21549"/>
                    <a:pt x="20087" y="21549"/>
                  </a:cubicBezTo>
                  <a:cubicBezTo>
                    <a:pt x="20446" y="21549"/>
                    <a:pt x="20486" y="21086"/>
                    <a:pt x="20802" y="20962"/>
                  </a:cubicBezTo>
                  <a:cubicBezTo>
                    <a:pt x="21122" y="20833"/>
                    <a:pt x="21361" y="20791"/>
                    <a:pt x="21600" y="20541"/>
                  </a:cubicBezTo>
                  <a:lnTo>
                    <a:pt x="21122" y="19194"/>
                  </a:lnTo>
                  <a:cubicBezTo>
                    <a:pt x="21184" y="18773"/>
                    <a:pt x="21244" y="18476"/>
                    <a:pt x="21521" y="18184"/>
                  </a:cubicBezTo>
                  <a:lnTo>
                    <a:pt x="21521" y="18184"/>
                  </a:lnTo>
                  <a:cubicBezTo>
                    <a:pt x="20506" y="17407"/>
                    <a:pt x="19449" y="16986"/>
                    <a:pt x="19449" y="15660"/>
                  </a:cubicBezTo>
                  <a:cubicBezTo>
                    <a:pt x="19449" y="14923"/>
                    <a:pt x="19847" y="14545"/>
                    <a:pt x="19847" y="13808"/>
                  </a:cubicBezTo>
                  <a:cubicBezTo>
                    <a:pt x="19847" y="12334"/>
                    <a:pt x="18491" y="11369"/>
                    <a:pt x="17100" y="11369"/>
                  </a:cubicBezTo>
                  <a:cubicBezTo>
                    <a:pt x="16061" y="11369"/>
                    <a:pt x="15505" y="11874"/>
                    <a:pt x="14465" y="11874"/>
                  </a:cubicBezTo>
                  <a:cubicBezTo>
                    <a:pt x="13271" y="11874"/>
                    <a:pt x="12892" y="10719"/>
                    <a:pt x="12116" y="9769"/>
                  </a:cubicBezTo>
                  <a:cubicBezTo>
                    <a:pt x="11516" y="9035"/>
                    <a:pt x="11020" y="8803"/>
                    <a:pt x="10244" y="8256"/>
                  </a:cubicBezTo>
                  <a:lnTo>
                    <a:pt x="10244" y="4343"/>
                  </a:lnTo>
                  <a:lnTo>
                    <a:pt x="5839" y="4343"/>
                  </a:lnTo>
                  <a:cubicBezTo>
                    <a:pt x="5163" y="4343"/>
                    <a:pt x="5221" y="3399"/>
                    <a:pt x="4782" y="2875"/>
                  </a:cubicBezTo>
                  <a:cubicBezTo>
                    <a:pt x="4523" y="2557"/>
                    <a:pt x="4124" y="2557"/>
                    <a:pt x="3824" y="2283"/>
                  </a:cubicBezTo>
                  <a:cubicBezTo>
                    <a:pt x="3368" y="1841"/>
                    <a:pt x="2989" y="1651"/>
                    <a:pt x="2551" y="1191"/>
                  </a:cubicBezTo>
                  <a:cubicBezTo>
                    <a:pt x="2069" y="686"/>
                    <a:pt x="1872" y="94"/>
                    <a:pt x="1197" y="12"/>
                  </a:cubicBezTo>
                  <a:cubicBezTo>
                    <a:pt x="696" y="-51"/>
                    <a:pt x="496" y="154"/>
                    <a:pt x="0" y="115"/>
                  </a:cubicBezTo>
                  <a:lnTo>
                    <a:pt x="0" y="115"/>
                  </a:lnTo>
                  <a:cubicBezTo>
                    <a:pt x="409" y="475"/>
                    <a:pt x="653" y="815"/>
                    <a:pt x="1115" y="1230"/>
                  </a:cubicBezTo>
                  <a:cubicBezTo>
                    <a:pt x="1743" y="1799"/>
                    <a:pt x="2191" y="2041"/>
                    <a:pt x="2630" y="2788"/>
                  </a:cubicBezTo>
                  <a:cubicBezTo>
                    <a:pt x="3308" y="3943"/>
                    <a:pt x="3266" y="4827"/>
                    <a:pt x="3266" y="6174"/>
                  </a:cubicBezTo>
                  <a:cubicBezTo>
                    <a:pt x="3266" y="7554"/>
                    <a:pt x="3279" y="8382"/>
                    <a:pt x="2867" y="9688"/>
                  </a:cubicBezTo>
                  <a:cubicBezTo>
                    <a:pt x="2591" y="10592"/>
                    <a:pt x="2009" y="11013"/>
                    <a:pt x="1197" y="11411"/>
                  </a:cubicBezTo>
                  <a:cubicBezTo>
                    <a:pt x="1142" y="11440"/>
                    <a:pt x="1087" y="11466"/>
                    <a:pt x="1035" y="11490"/>
                  </a:cubicBezTo>
                  <a:lnTo>
                    <a:pt x="1035" y="11490"/>
                  </a:lnTo>
                  <a:cubicBezTo>
                    <a:pt x="2229" y="12900"/>
                    <a:pt x="3448" y="13892"/>
                    <a:pt x="5261" y="13892"/>
                  </a:cubicBezTo>
                  <a:cubicBezTo>
                    <a:pt x="5577" y="13892"/>
                    <a:pt x="5739" y="13726"/>
                    <a:pt x="6058" y="13726"/>
                  </a:cubicBezTo>
                  <a:cubicBezTo>
                    <a:pt x="6856" y="13726"/>
                    <a:pt x="6953" y="14695"/>
                    <a:pt x="7332" y="15408"/>
                  </a:cubicBezTo>
                  <a:cubicBezTo>
                    <a:pt x="7831" y="16334"/>
                    <a:pt x="8048" y="17063"/>
                    <a:pt x="8863" y="17736"/>
                  </a:cubicBezTo>
                  <a:lnTo>
                    <a:pt x="8866" y="17736"/>
                  </a:lnTo>
                  <a:cubicBezTo>
                    <a:pt x="11257" y="18578"/>
                    <a:pt x="12780" y="18710"/>
                    <a:pt x="15273" y="18710"/>
                  </a:cubicBezTo>
                  <a:cubicBezTo>
                    <a:pt x="15273" y="18710"/>
                    <a:pt x="15273" y="18710"/>
                    <a:pt x="15273" y="1871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3210"/>
            <p:cNvSpPr/>
            <p:nvPr/>
          </p:nvSpPr>
          <p:spPr>
            <a:xfrm>
              <a:off x="2126933" y="3682106"/>
              <a:ext cx="77393" cy="100492"/>
            </a:xfrm>
            <a:custGeom>
              <a:avLst/>
              <a:gdLst/>
              <a:ahLst/>
              <a:cxnLst>
                <a:cxn ang="0">
                  <a:pos x="wd2" y="hd2"/>
                </a:cxn>
                <a:cxn ang="5400000">
                  <a:pos x="wd2" y="hd2"/>
                </a:cxn>
                <a:cxn ang="10800000">
                  <a:pos x="wd2" y="hd2"/>
                </a:cxn>
                <a:cxn ang="16200000">
                  <a:pos x="wd2" y="hd2"/>
                </a:cxn>
              </a:cxnLst>
              <a:rect l="0" t="0" r="r" b="b"/>
              <a:pathLst>
                <a:path w="21600" h="21600" extrusionOk="0">
                  <a:moveTo>
                    <a:pt x="3163" y="0"/>
                  </a:moveTo>
                  <a:cubicBezTo>
                    <a:pt x="7630" y="1148"/>
                    <a:pt x="10476" y="1327"/>
                    <a:pt x="15134" y="1327"/>
                  </a:cubicBezTo>
                  <a:lnTo>
                    <a:pt x="15134" y="1327"/>
                  </a:lnTo>
                  <a:cubicBezTo>
                    <a:pt x="15134" y="2242"/>
                    <a:pt x="14892" y="2931"/>
                    <a:pt x="14892" y="3849"/>
                  </a:cubicBezTo>
                  <a:cubicBezTo>
                    <a:pt x="14892" y="5514"/>
                    <a:pt x="15935" y="6400"/>
                    <a:pt x="15935" y="8064"/>
                  </a:cubicBezTo>
                  <a:cubicBezTo>
                    <a:pt x="17649" y="8064"/>
                    <a:pt x="19364" y="8926"/>
                    <a:pt x="19364" y="10246"/>
                  </a:cubicBezTo>
                  <a:cubicBezTo>
                    <a:pt x="19364" y="11247"/>
                    <a:pt x="18465" y="11763"/>
                    <a:pt x="18465" y="12768"/>
                  </a:cubicBezTo>
                  <a:cubicBezTo>
                    <a:pt x="18465" y="14346"/>
                    <a:pt x="21600" y="14403"/>
                    <a:pt x="21600" y="15978"/>
                  </a:cubicBezTo>
                  <a:cubicBezTo>
                    <a:pt x="21600" y="17471"/>
                    <a:pt x="20701" y="18274"/>
                    <a:pt x="20701" y="19763"/>
                  </a:cubicBezTo>
                  <a:cubicBezTo>
                    <a:pt x="20701" y="20025"/>
                    <a:pt x="21032" y="19867"/>
                    <a:pt x="21255" y="20039"/>
                  </a:cubicBezTo>
                  <a:lnTo>
                    <a:pt x="21255" y="20039"/>
                  </a:lnTo>
                  <a:cubicBezTo>
                    <a:pt x="19690" y="20843"/>
                    <a:pt x="18842" y="21600"/>
                    <a:pt x="16979" y="21600"/>
                  </a:cubicBezTo>
                  <a:cubicBezTo>
                    <a:pt x="12810" y="21600"/>
                    <a:pt x="9941" y="19566"/>
                    <a:pt x="8492" y="16552"/>
                  </a:cubicBezTo>
                  <a:cubicBezTo>
                    <a:pt x="7150" y="13801"/>
                    <a:pt x="6526" y="12118"/>
                    <a:pt x="3848" y="10052"/>
                  </a:cubicBezTo>
                  <a:lnTo>
                    <a:pt x="3848" y="10052"/>
                  </a:lnTo>
                  <a:cubicBezTo>
                    <a:pt x="3326" y="8822"/>
                    <a:pt x="3647" y="7950"/>
                    <a:pt x="2683" y="6917"/>
                  </a:cubicBezTo>
                  <a:cubicBezTo>
                    <a:pt x="1640" y="5801"/>
                    <a:pt x="0" y="5342"/>
                    <a:pt x="0" y="3935"/>
                  </a:cubicBezTo>
                  <a:cubicBezTo>
                    <a:pt x="0" y="2102"/>
                    <a:pt x="2343" y="1751"/>
                    <a:pt x="3158" y="0"/>
                  </a:cubicBezTo>
                  <a:cubicBezTo>
                    <a:pt x="3158" y="0"/>
                    <a:pt x="3163" y="0"/>
                    <a:pt x="3163"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6" name="Shape 3211"/>
            <p:cNvSpPr/>
            <p:nvPr/>
          </p:nvSpPr>
          <p:spPr>
            <a:xfrm>
              <a:off x="2181173" y="3682106"/>
              <a:ext cx="122742" cy="141149"/>
            </a:xfrm>
            <a:custGeom>
              <a:avLst/>
              <a:gdLst/>
              <a:ahLst/>
              <a:cxnLst>
                <a:cxn ang="0">
                  <a:pos x="wd2" y="hd2"/>
                </a:cxn>
                <a:cxn ang="5400000">
                  <a:pos x="wd2" y="hd2"/>
                </a:cxn>
                <a:cxn ang="10800000">
                  <a:pos x="wd2" y="hd2"/>
                </a:cxn>
                <a:cxn ang="16200000">
                  <a:pos x="wd2" y="hd2"/>
                </a:cxn>
              </a:cxnLst>
              <a:rect l="0" t="0" r="r" b="b"/>
              <a:pathLst>
                <a:path w="21600" h="21600" extrusionOk="0">
                  <a:moveTo>
                    <a:pt x="4012" y="13833"/>
                  </a:moveTo>
                  <a:cubicBezTo>
                    <a:pt x="4435" y="13833"/>
                    <a:pt x="4629" y="13882"/>
                    <a:pt x="5049" y="13882"/>
                  </a:cubicBezTo>
                  <a:cubicBezTo>
                    <a:pt x="6527" y="13882"/>
                    <a:pt x="7164" y="12740"/>
                    <a:pt x="8641" y="12740"/>
                  </a:cubicBezTo>
                  <a:cubicBezTo>
                    <a:pt x="9205" y="12740"/>
                    <a:pt x="9581" y="13230"/>
                    <a:pt x="9581" y="13718"/>
                  </a:cubicBezTo>
                  <a:cubicBezTo>
                    <a:pt x="9581" y="14249"/>
                    <a:pt x="9487" y="14638"/>
                    <a:pt x="9111" y="15026"/>
                  </a:cubicBezTo>
                  <a:cubicBezTo>
                    <a:pt x="8782" y="15353"/>
                    <a:pt x="8172" y="15391"/>
                    <a:pt x="8172" y="15843"/>
                  </a:cubicBezTo>
                  <a:cubicBezTo>
                    <a:pt x="8172" y="16313"/>
                    <a:pt x="8547" y="16515"/>
                    <a:pt x="8547" y="16985"/>
                  </a:cubicBezTo>
                  <a:cubicBezTo>
                    <a:pt x="8547" y="17475"/>
                    <a:pt x="7892" y="17639"/>
                    <a:pt x="7892" y="18129"/>
                  </a:cubicBezTo>
                  <a:cubicBezTo>
                    <a:pt x="7892" y="19005"/>
                    <a:pt x="9373" y="18885"/>
                    <a:pt x="9766" y="19679"/>
                  </a:cubicBezTo>
                  <a:cubicBezTo>
                    <a:pt x="10001" y="20129"/>
                    <a:pt x="9487" y="20558"/>
                    <a:pt x="9766" y="20987"/>
                  </a:cubicBezTo>
                  <a:cubicBezTo>
                    <a:pt x="10071" y="21457"/>
                    <a:pt x="10847" y="21475"/>
                    <a:pt x="11458" y="21600"/>
                  </a:cubicBezTo>
                  <a:lnTo>
                    <a:pt x="11458" y="21600"/>
                  </a:lnTo>
                  <a:cubicBezTo>
                    <a:pt x="11458" y="21582"/>
                    <a:pt x="11458" y="21564"/>
                    <a:pt x="11458" y="21549"/>
                  </a:cubicBezTo>
                  <a:lnTo>
                    <a:pt x="11458" y="20538"/>
                  </a:lnTo>
                  <a:lnTo>
                    <a:pt x="12492" y="14413"/>
                  </a:lnTo>
                  <a:cubicBezTo>
                    <a:pt x="13405" y="14863"/>
                    <a:pt x="12982" y="15843"/>
                    <a:pt x="13620" y="16576"/>
                  </a:cubicBezTo>
                  <a:cubicBezTo>
                    <a:pt x="14545" y="16178"/>
                    <a:pt x="14909" y="15762"/>
                    <a:pt x="15355" y="14982"/>
                  </a:cubicBezTo>
                  <a:cubicBezTo>
                    <a:pt x="15570" y="14617"/>
                    <a:pt x="15916" y="14454"/>
                    <a:pt x="15916" y="14045"/>
                  </a:cubicBezTo>
                  <a:cubicBezTo>
                    <a:pt x="15916" y="13741"/>
                    <a:pt x="15685" y="13575"/>
                    <a:pt x="15685" y="13269"/>
                  </a:cubicBezTo>
                  <a:cubicBezTo>
                    <a:pt x="15685" y="12801"/>
                    <a:pt x="16366" y="12778"/>
                    <a:pt x="16624" y="12372"/>
                  </a:cubicBezTo>
                  <a:cubicBezTo>
                    <a:pt x="16953" y="11851"/>
                    <a:pt x="17197" y="11534"/>
                    <a:pt x="17796" y="11228"/>
                  </a:cubicBezTo>
                  <a:cubicBezTo>
                    <a:pt x="18008" y="10934"/>
                    <a:pt x="18384" y="10778"/>
                    <a:pt x="18795" y="10778"/>
                  </a:cubicBezTo>
                  <a:lnTo>
                    <a:pt x="20275" y="10778"/>
                  </a:lnTo>
                  <a:cubicBezTo>
                    <a:pt x="20510" y="10778"/>
                    <a:pt x="20628" y="10942"/>
                    <a:pt x="20860" y="10942"/>
                  </a:cubicBezTo>
                  <a:lnTo>
                    <a:pt x="21506" y="10942"/>
                  </a:lnTo>
                  <a:cubicBezTo>
                    <a:pt x="21515" y="10881"/>
                    <a:pt x="21600" y="10850"/>
                    <a:pt x="21600" y="10778"/>
                  </a:cubicBezTo>
                  <a:cubicBezTo>
                    <a:pt x="21600" y="10546"/>
                    <a:pt x="21400" y="10423"/>
                    <a:pt x="21321" y="10206"/>
                  </a:cubicBezTo>
                  <a:cubicBezTo>
                    <a:pt x="21121" y="9716"/>
                    <a:pt x="21000" y="9371"/>
                    <a:pt x="20566" y="9024"/>
                  </a:cubicBezTo>
                  <a:cubicBezTo>
                    <a:pt x="20346" y="8850"/>
                    <a:pt x="20076" y="8789"/>
                    <a:pt x="20005" y="8533"/>
                  </a:cubicBezTo>
                  <a:cubicBezTo>
                    <a:pt x="19852" y="8012"/>
                    <a:pt x="19946" y="7596"/>
                    <a:pt x="19535" y="7187"/>
                  </a:cubicBezTo>
                  <a:cubicBezTo>
                    <a:pt x="19147" y="6799"/>
                    <a:pt x="18548" y="6687"/>
                    <a:pt x="18548" y="6179"/>
                  </a:cubicBezTo>
                  <a:lnTo>
                    <a:pt x="18548" y="4521"/>
                  </a:lnTo>
                  <a:cubicBezTo>
                    <a:pt x="18548" y="4061"/>
                    <a:pt x="18078" y="3910"/>
                    <a:pt x="17937" y="3471"/>
                  </a:cubicBezTo>
                  <a:cubicBezTo>
                    <a:pt x="17835" y="3157"/>
                    <a:pt x="17758" y="2889"/>
                    <a:pt x="17688" y="2636"/>
                  </a:cubicBezTo>
                  <a:lnTo>
                    <a:pt x="17688" y="2636"/>
                  </a:lnTo>
                  <a:cubicBezTo>
                    <a:pt x="16651" y="2919"/>
                    <a:pt x="16084" y="2940"/>
                    <a:pt x="15120" y="3348"/>
                  </a:cubicBezTo>
                  <a:cubicBezTo>
                    <a:pt x="14630" y="3553"/>
                    <a:pt x="14369" y="3918"/>
                    <a:pt x="13805" y="3918"/>
                  </a:cubicBezTo>
                  <a:cubicBezTo>
                    <a:pt x="12633" y="3918"/>
                    <a:pt x="12139" y="3206"/>
                    <a:pt x="11270" y="2531"/>
                  </a:cubicBezTo>
                  <a:cubicBezTo>
                    <a:pt x="9860" y="1448"/>
                    <a:pt x="8876" y="1185"/>
                    <a:pt x="7514" y="0"/>
                  </a:cubicBezTo>
                  <a:lnTo>
                    <a:pt x="7514" y="0"/>
                  </a:lnTo>
                  <a:cubicBezTo>
                    <a:pt x="7187" y="284"/>
                    <a:pt x="7117" y="572"/>
                    <a:pt x="7044" y="981"/>
                  </a:cubicBezTo>
                  <a:lnTo>
                    <a:pt x="7607" y="2288"/>
                  </a:lnTo>
                  <a:cubicBezTo>
                    <a:pt x="7325" y="2531"/>
                    <a:pt x="7044" y="2572"/>
                    <a:pt x="6667" y="2697"/>
                  </a:cubicBezTo>
                  <a:cubicBezTo>
                    <a:pt x="6295" y="2817"/>
                    <a:pt x="6248" y="3267"/>
                    <a:pt x="5825" y="3267"/>
                  </a:cubicBezTo>
                  <a:cubicBezTo>
                    <a:pt x="5258" y="3267"/>
                    <a:pt x="5170" y="2697"/>
                    <a:pt x="4700" y="2449"/>
                  </a:cubicBezTo>
                  <a:cubicBezTo>
                    <a:pt x="4015" y="2084"/>
                    <a:pt x="3360" y="2145"/>
                    <a:pt x="2723" y="1714"/>
                  </a:cubicBezTo>
                  <a:cubicBezTo>
                    <a:pt x="1810" y="1080"/>
                    <a:pt x="1278" y="753"/>
                    <a:pt x="153" y="511"/>
                  </a:cubicBezTo>
                  <a:lnTo>
                    <a:pt x="153" y="511"/>
                  </a:lnTo>
                  <a:cubicBezTo>
                    <a:pt x="153" y="1162"/>
                    <a:pt x="0" y="1652"/>
                    <a:pt x="0" y="2306"/>
                  </a:cubicBezTo>
                  <a:cubicBezTo>
                    <a:pt x="0" y="3491"/>
                    <a:pt x="658" y="4122"/>
                    <a:pt x="658" y="5308"/>
                  </a:cubicBezTo>
                  <a:cubicBezTo>
                    <a:pt x="1739" y="5308"/>
                    <a:pt x="2820" y="5921"/>
                    <a:pt x="2820" y="6861"/>
                  </a:cubicBezTo>
                  <a:cubicBezTo>
                    <a:pt x="2820" y="7573"/>
                    <a:pt x="2253" y="7941"/>
                    <a:pt x="2253" y="8656"/>
                  </a:cubicBezTo>
                  <a:cubicBezTo>
                    <a:pt x="2253" y="9780"/>
                    <a:pt x="4230" y="9821"/>
                    <a:pt x="4230" y="10942"/>
                  </a:cubicBezTo>
                  <a:cubicBezTo>
                    <a:pt x="4230" y="12004"/>
                    <a:pt x="3663" y="12577"/>
                    <a:pt x="3663" y="13636"/>
                  </a:cubicBezTo>
                  <a:cubicBezTo>
                    <a:pt x="3663" y="13823"/>
                    <a:pt x="3871" y="13710"/>
                    <a:pt x="4012" y="13833"/>
                  </a:cubicBezTo>
                  <a:cubicBezTo>
                    <a:pt x="4012" y="13833"/>
                    <a:pt x="4012" y="13833"/>
                    <a:pt x="4012" y="1383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3212"/>
            <p:cNvSpPr/>
            <p:nvPr/>
          </p:nvSpPr>
          <p:spPr>
            <a:xfrm>
              <a:off x="2319239" y="3302424"/>
              <a:ext cx="1008954" cy="508533"/>
            </a:xfrm>
            <a:custGeom>
              <a:avLst/>
              <a:gdLst/>
              <a:ahLst/>
              <a:cxnLst>
                <a:cxn ang="0">
                  <a:pos x="wd2" y="hd2"/>
                </a:cxn>
                <a:cxn ang="5400000">
                  <a:pos x="wd2" y="hd2"/>
                </a:cxn>
                <a:cxn ang="10800000">
                  <a:pos x="wd2" y="hd2"/>
                </a:cxn>
                <a:cxn ang="16200000">
                  <a:pos x="wd2" y="hd2"/>
                </a:cxn>
              </a:cxnLst>
              <a:rect l="0" t="0" r="r" b="b"/>
              <a:pathLst>
                <a:path w="21600" h="21600" extrusionOk="0">
                  <a:moveTo>
                    <a:pt x="801" y="9549"/>
                  </a:moveTo>
                  <a:cubicBezTo>
                    <a:pt x="819" y="9560"/>
                    <a:pt x="837" y="9565"/>
                    <a:pt x="860" y="9565"/>
                  </a:cubicBezTo>
                  <a:cubicBezTo>
                    <a:pt x="917" y="9565"/>
                    <a:pt x="949" y="9520"/>
                    <a:pt x="1006" y="9520"/>
                  </a:cubicBezTo>
                  <a:cubicBezTo>
                    <a:pt x="1068" y="9520"/>
                    <a:pt x="1074" y="9701"/>
                    <a:pt x="1137" y="9701"/>
                  </a:cubicBezTo>
                  <a:cubicBezTo>
                    <a:pt x="1158" y="9701"/>
                    <a:pt x="1168" y="9667"/>
                    <a:pt x="1190" y="9667"/>
                  </a:cubicBezTo>
                  <a:lnTo>
                    <a:pt x="1335" y="9667"/>
                  </a:lnTo>
                  <a:cubicBezTo>
                    <a:pt x="1410" y="9667"/>
                    <a:pt x="1450" y="9610"/>
                    <a:pt x="1519" y="9565"/>
                  </a:cubicBezTo>
                  <a:cubicBezTo>
                    <a:pt x="1609" y="9505"/>
                    <a:pt x="1661" y="9472"/>
                    <a:pt x="1743" y="9372"/>
                  </a:cubicBezTo>
                  <a:cubicBezTo>
                    <a:pt x="1798" y="9304"/>
                    <a:pt x="1810" y="9168"/>
                    <a:pt x="1876" y="9168"/>
                  </a:cubicBezTo>
                  <a:cubicBezTo>
                    <a:pt x="1997" y="9168"/>
                    <a:pt x="2053" y="9310"/>
                    <a:pt x="2171" y="9361"/>
                  </a:cubicBezTo>
                  <a:cubicBezTo>
                    <a:pt x="2266" y="9392"/>
                    <a:pt x="2304" y="9457"/>
                    <a:pt x="2365" y="9599"/>
                  </a:cubicBezTo>
                  <a:cubicBezTo>
                    <a:pt x="2447" y="9785"/>
                    <a:pt x="2542" y="9775"/>
                    <a:pt x="2662" y="9848"/>
                  </a:cubicBezTo>
                  <a:cubicBezTo>
                    <a:pt x="2769" y="9913"/>
                    <a:pt x="2822" y="10012"/>
                    <a:pt x="2925" y="10098"/>
                  </a:cubicBezTo>
                  <a:cubicBezTo>
                    <a:pt x="3006" y="10163"/>
                    <a:pt x="3096" y="10216"/>
                    <a:pt x="3096" y="10392"/>
                  </a:cubicBezTo>
                  <a:cubicBezTo>
                    <a:pt x="3096" y="10480"/>
                    <a:pt x="3046" y="10497"/>
                    <a:pt x="3027" y="10573"/>
                  </a:cubicBezTo>
                  <a:cubicBezTo>
                    <a:pt x="3002" y="10676"/>
                    <a:pt x="3000" y="10747"/>
                    <a:pt x="2993" y="10862"/>
                  </a:cubicBezTo>
                  <a:lnTo>
                    <a:pt x="3016" y="11209"/>
                  </a:lnTo>
                  <a:cubicBezTo>
                    <a:pt x="3010" y="11386"/>
                    <a:pt x="2970" y="11491"/>
                    <a:pt x="2907" y="11616"/>
                  </a:cubicBezTo>
                  <a:cubicBezTo>
                    <a:pt x="2855" y="11721"/>
                    <a:pt x="2894" y="11854"/>
                    <a:pt x="2862" y="11990"/>
                  </a:cubicBezTo>
                  <a:cubicBezTo>
                    <a:pt x="2852" y="12033"/>
                    <a:pt x="2828" y="12024"/>
                    <a:pt x="2811" y="12058"/>
                  </a:cubicBezTo>
                  <a:cubicBezTo>
                    <a:pt x="2749" y="12180"/>
                    <a:pt x="2711" y="12256"/>
                    <a:pt x="2691" y="12421"/>
                  </a:cubicBezTo>
                  <a:cubicBezTo>
                    <a:pt x="2763" y="12480"/>
                    <a:pt x="2759" y="12644"/>
                    <a:pt x="2759" y="12803"/>
                  </a:cubicBezTo>
                  <a:cubicBezTo>
                    <a:pt x="2759" y="12866"/>
                    <a:pt x="2762" y="12902"/>
                    <a:pt x="2759" y="12965"/>
                  </a:cubicBezTo>
                  <a:lnTo>
                    <a:pt x="2731" y="12976"/>
                  </a:lnTo>
                  <a:cubicBezTo>
                    <a:pt x="2691" y="12736"/>
                    <a:pt x="2662" y="12454"/>
                    <a:pt x="2535" y="12454"/>
                  </a:cubicBezTo>
                  <a:lnTo>
                    <a:pt x="2349" y="12454"/>
                  </a:lnTo>
                  <a:cubicBezTo>
                    <a:pt x="2252" y="12454"/>
                    <a:pt x="2189" y="12461"/>
                    <a:pt x="2102" y="12375"/>
                  </a:cubicBezTo>
                  <a:cubicBezTo>
                    <a:pt x="2023" y="12299"/>
                    <a:pt x="2038" y="12047"/>
                    <a:pt x="1951" y="12047"/>
                  </a:cubicBezTo>
                  <a:cubicBezTo>
                    <a:pt x="1895" y="12047"/>
                    <a:pt x="1867" y="12092"/>
                    <a:pt x="1810" y="12103"/>
                  </a:cubicBezTo>
                  <a:cubicBezTo>
                    <a:pt x="1755" y="12115"/>
                    <a:pt x="1674" y="12072"/>
                    <a:pt x="1674" y="12182"/>
                  </a:cubicBezTo>
                  <a:cubicBezTo>
                    <a:pt x="1674" y="12259"/>
                    <a:pt x="1696" y="12296"/>
                    <a:pt x="1696" y="12373"/>
                  </a:cubicBezTo>
                  <a:lnTo>
                    <a:pt x="1696" y="12624"/>
                  </a:lnTo>
                  <a:cubicBezTo>
                    <a:pt x="1685" y="12636"/>
                    <a:pt x="1678" y="12648"/>
                    <a:pt x="1668" y="12658"/>
                  </a:cubicBezTo>
                  <a:cubicBezTo>
                    <a:pt x="1653" y="12627"/>
                    <a:pt x="1644" y="12610"/>
                    <a:pt x="1622" y="12591"/>
                  </a:cubicBezTo>
                  <a:lnTo>
                    <a:pt x="1582" y="12591"/>
                  </a:lnTo>
                  <a:lnTo>
                    <a:pt x="1582" y="12763"/>
                  </a:lnTo>
                  <a:cubicBezTo>
                    <a:pt x="1582" y="12801"/>
                    <a:pt x="1602" y="12812"/>
                    <a:pt x="1602" y="12848"/>
                  </a:cubicBezTo>
                  <a:lnTo>
                    <a:pt x="1602" y="13248"/>
                  </a:lnTo>
                  <a:cubicBezTo>
                    <a:pt x="1588" y="13257"/>
                    <a:pt x="1581" y="13270"/>
                    <a:pt x="1565" y="13270"/>
                  </a:cubicBezTo>
                  <a:cubicBezTo>
                    <a:pt x="1519" y="13270"/>
                    <a:pt x="1488" y="13274"/>
                    <a:pt x="1451" y="13226"/>
                  </a:cubicBezTo>
                  <a:cubicBezTo>
                    <a:pt x="1379" y="13129"/>
                    <a:pt x="1361" y="12953"/>
                    <a:pt x="1274" y="12953"/>
                  </a:cubicBezTo>
                  <a:cubicBezTo>
                    <a:pt x="1224" y="12953"/>
                    <a:pt x="1195" y="12987"/>
                    <a:pt x="1145" y="12987"/>
                  </a:cubicBezTo>
                  <a:cubicBezTo>
                    <a:pt x="1087" y="12987"/>
                    <a:pt x="1053" y="12965"/>
                    <a:pt x="994" y="12965"/>
                  </a:cubicBezTo>
                  <a:cubicBezTo>
                    <a:pt x="947" y="12965"/>
                    <a:pt x="885" y="12973"/>
                    <a:pt x="885" y="13066"/>
                  </a:cubicBezTo>
                  <a:cubicBezTo>
                    <a:pt x="885" y="13158"/>
                    <a:pt x="934" y="13177"/>
                    <a:pt x="959" y="13248"/>
                  </a:cubicBezTo>
                  <a:cubicBezTo>
                    <a:pt x="990" y="13330"/>
                    <a:pt x="985" y="13410"/>
                    <a:pt x="1011" y="13497"/>
                  </a:cubicBezTo>
                  <a:cubicBezTo>
                    <a:pt x="1030" y="13562"/>
                    <a:pt x="1070" y="13551"/>
                    <a:pt x="1097" y="13599"/>
                  </a:cubicBezTo>
                  <a:cubicBezTo>
                    <a:pt x="1128" y="13656"/>
                    <a:pt x="1120" y="13733"/>
                    <a:pt x="1120" y="13820"/>
                  </a:cubicBezTo>
                  <a:cubicBezTo>
                    <a:pt x="1120" y="13914"/>
                    <a:pt x="1103" y="13965"/>
                    <a:pt x="1103" y="14058"/>
                  </a:cubicBezTo>
                  <a:cubicBezTo>
                    <a:pt x="1103" y="14177"/>
                    <a:pt x="1166" y="14217"/>
                    <a:pt x="1166" y="14336"/>
                  </a:cubicBezTo>
                  <a:cubicBezTo>
                    <a:pt x="1166" y="14421"/>
                    <a:pt x="1131" y="14463"/>
                    <a:pt x="1131" y="14548"/>
                  </a:cubicBezTo>
                  <a:lnTo>
                    <a:pt x="1131" y="15007"/>
                  </a:lnTo>
                  <a:cubicBezTo>
                    <a:pt x="1131" y="15098"/>
                    <a:pt x="1103" y="15141"/>
                    <a:pt x="1103" y="15231"/>
                  </a:cubicBezTo>
                  <a:cubicBezTo>
                    <a:pt x="1103" y="15376"/>
                    <a:pt x="1204" y="15342"/>
                    <a:pt x="1274" y="15379"/>
                  </a:cubicBezTo>
                  <a:cubicBezTo>
                    <a:pt x="1346" y="15415"/>
                    <a:pt x="1313" y="15603"/>
                    <a:pt x="1348" y="15729"/>
                  </a:cubicBezTo>
                  <a:cubicBezTo>
                    <a:pt x="1377" y="15829"/>
                    <a:pt x="1431" y="15817"/>
                    <a:pt x="1479" y="15877"/>
                  </a:cubicBezTo>
                  <a:cubicBezTo>
                    <a:pt x="1531" y="15939"/>
                    <a:pt x="1545" y="16027"/>
                    <a:pt x="1599" y="16082"/>
                  </a:cubicBezTo>
                  <a:cubicBezTo>
                    <a:pt x="1635" y="16115"/>
                    <a:pt x="1691" y="16093"/>
                    <a:pt x="1691" y="16172"/>
                  </a:cubicBezTo>
                  <a:cubicBezTo>
                    <a:pt x="1691" y="16214"/>
                    <a:pt x="1682" y="16240"/>
                    <a:pt x="1682" y="16282"/>
                  </a:cubicBezTo>
                  <a:lnTo>
                    <a:pt x="1682" y="16679"/>
                  </a:lnTo>
                  <a:cubicBezTo>
                    <a:pt x="1682" y="16874"/>
                    <a:pt x="1595" y="16955"/>
                    <a:pt x="1544" y="17108"/>
                  </a:cubicBezTo>
                  <a:lnTo>
                    <a:pt x="1544" y="17108"/>
                  </a:lnTo>
                  <a:lnTo>
                    <a:pt x="2490" y="17022"/>
                  </a:lnTo>
                  <a:cubicBezTo>
                    <a:pt x="2636" y="17407"/>
                    <a:pt x="2653" y="17713"/>
                    <a:pt x="2731" y="18178"/>
                  </a:cubicBezTo>
                  <a:cubicBezTo>
                    <a:pt x="2782" y="18484"/>
                    <a:pt x="2876" y="18614"/>
                    <a:pt x="2913" y="18926"/>
                  </a:cubicBezTo>
                  <a:cubicBezTo>
                    <a:pt x="2930" y="18926"/>
                    <a:pt x="2939" y="18948"/>
                    <a:pt x="2956" y="18948"/>
                  </a:cubicBezTo>
                  <a:cubicBezTo>
                    <a:pt x="3013" y="18948"/>
                    <a:pt x="3043" y="18867"/>
                    <a:pt x="3098" y="18845"/>
                  </a:cubicBezTo>
                  <a:lnTo>
                    <a:pt x="3098" y="18845"/>
                  </a:lnTo>
                  <a:lnTo>
                    <a:pt x="3770" y="13780"/>
                  </a:lnTo>
                  <a:lnTo>
                    <a:pt x="5772" y="13265"/>
                  </a:lnTo>
                  <a:lnTo>
                    <a:pt x="5772" y="13265"/>
                  </a:lnTo>
                  <a:cubicBezTo>
                    <a:pt x="5773" y="13259"/>
                    <a:pt x="5774" y="13253"/>
                    <a:pt x="5775" y="13248"/>
                  </a:cubicBezTo>
                  <a:cubicBezTo>
                    <a:pt x="5789" y="13160"/>
                    <a:pt x="5802" y="13055"/>
                    <a:pt x="5849" y="13055"/>
                  </a:cubicBezTo>
                  <a:cubicBezTo>
                    <a:pt x="5951" y="13055"/>
                    <a:pt x="5982" y="13282"/>
                    <a:pt x="6083" y="13282"/>
                  </a:cubicBezTo>
                  <a:cubicBezTo>
                    <a:pt x="6182" y="13282"/>
                    <a:pt x="6206" y="13055"/>
                    <a:pt x="6221" y="12863"/>
                  </a:cubicBezTo>
                  <a:cubicBezTo>
                    <a:pt x="6228" y="12766"/>
                    <a:pt x="6216" y="12624"/>
                    <a:pt x="6266" y="12624"/>
                  </a:cubicBezTo>
                  <a:cubicBezTo>
                    <a:pt x="6355" y="12624"/>
                    <a:pt x="6360" y="12897"/>
                    <a:pt x="6449" y="12897"/>
                  </a:cubicBezTo>
                  <a:cubicBezTo>
                    <a:pt x="6503" y="12897"/>
                    <a:pt x="6532" y="12846"/>
                    <a:pt x="6586" y="12840"/>
                  </a:cubicBezTo>
                  <a:cubicBezTo>
                    <a:pt x="6721" y="12823"/>
                    <a:pt x="6806" y="12882"/>
                    <a:pt x="6929" y="12783"/>
                  </a:cubicBezTo>
                  <a:cubicBezTo>
                    <a:pt x="6933" y="12809"/>
                    <a:pt x="6951" y="12858"/>
                    <a:pt x="6951" y="12885"/>
                  </a:cubicBezTo>
                  <a:cubicBezTo>
                    <a:pt x="6951" y="13087"/>
                    <a:pt x="6860" y="13152"/>
                    <a:pt x="6780" y="13270"/>
                  </a:cubicBezTo>
                  <a:cubicBezTo>
                    <a:pt x="6692" y="13401"/>
                    <a:pt x="6655" y="13589"/>
                    <a:pt x="6543" y="13589"/>
                  </a:cubicBezTo>
                  <a:cubicBezTo>
                    <a:pt x="6486" y="13589"/>
                    <a:pt x="6456" y="13542"/>
                    <a:pt x="6399" y="13542"/>
                  </a:cubicBezTo>
                  <a:cubicBezTo>
                    <a:pt x="6373" y="13542"/>
                    <a:pt x="6360" y="13549"/>
                    <a:pt x="6334" y="13554"/>
                  </a:cubicBezTo>
                  <a:cubicBezTo>
                    <a:pt x="6349" y="13684"/>
                    <a:pt x="6350" y="13764"/>
                    <a:pt x="6375" y="13883"/>
                  </a:cubicBezTo>
                  <a:cubicBezTo>
                    <a:pt x="6398" y="13996"/>
                    <a:pt x="6438" y="14058"/>
                    <a:pt x="6438" y="14183"/>
                  </a:cubicBezTo>
                  <a:cubicBezTo>
                    <a:pt x="6438" y="14265"/>
                    <a:pt x="6430" y="14332"/>
                    <a:pt x="6418" y="14395"/>
                  </a:cubicBezTo>
                  <a:lnTo>
                    <a:pt x="6418" y="14395"/>
                  </a:lnTo>
                  <a:cubicBezTo>
                    <a:pt x="6492" y="14689"/>
                    <a:pt x="6580" y="14738"/>
                    <a:pt x="6683" y="14982"/>
                  </a:cubicBezTo>
                  <a:cubicBezTo>
                    <a:pt x="6775" y="15198"/>
                    <a:pt x="6755" y="15413"/>
                    <a:pt x="6820" y="15662"/>
                  </a:cubicBezTo>
                  <a:cubicBezTo>
                    <a:pt x="6886" y="15912"/>
                    <a:pt x="6949" y="16036"/>
                    <a:pt x="7003" y="16297"/>
                  </a:cubicBezTo>
                  <a:cubicBezTo>
                    <a:pt x="7032" y="16438"/>
                    <a:pt x="7063" y="16523"/>
                    <a:pt x="7071" y="16682"/>
                  </a:cubicBezTo>
                  <a:cubicBezTo>
                    <a:pt x="7078" y="16778"/>
                    <a:pt x="7080" y="16908"/>
                    <a:pt x="7129" y="16908"/>
                  </a:cubicBezTo>
                  <a:cubicBezTo>
                    <a:pt x="7332" y="16908"/>
                    <a:pt x="7435" y="16704"/>
                    <a:pt x="7637" y="16704"/>
                  </a:cubicBezTo>
                  <a:cubicBezTo>
                    <a:pt x="7783" y="16704"/>
                    <a:pt x="7857" y="16874"/>
                    <a:pt x="7986" y="17000"/>
                  </a:cubicBezTo>
                  <a:cubicBezTo>
                    <a:pt x="8188" y="17198"/>
                    <a:pt x="8320" y="17294"/>
                    <a:pt x="8545" y="17294"/>
                  </a:cubicBezTo>
                  <a:cubicBezTo>
                    <a:pt x="8708" y="17294"/>
                    <a:pt x="8797" y="17135"/>
                    <a:pt x="8959" y="17135"/>
                  </a:cubicBezTo>
                  <a:lnTo>
                    <a:pt x="9139" y="17135"/>
                  </a:lnTo>
                  <a:cubicBezTo>
                    <a:pt x="9165" y="17543"/>
                    <a:pt x="9228" y="17747"/>
                    <a:pt x="9254" y="18155"/>
                  </a:cubicBezTo>
                  <a:cubicBezTo>
                    <a:pt x="9265" y="18365"/>
                    <a:pt x="9216" y="18529"/>
                    <a:pt x="9276" y="18699"/>
                  </a:cubicBezTo>
                  <a:cubicBezTo>
                    <a:pt x="9328" y="18852"/>
                    <a:pt x="9459" y="18823"/>
                    <a:pt x="9459" y="19011"/>
                  </a:cubicBezTo>
                  <a:lnTo>
                    <a:pt x="9459" y="19288"/>
                  </a:lnTo>
                  <a:cubicBezTo>
                    <a:pt x="9385" y="19311"/>
                    <a:pt x="9316" y="19317"/>
                    <a:pt x="9288" y="19447"/>
                  </a:cubicBezTo>
                  <a:cubicBezTo>
                    <a:pt x="9234" y="19691"/>
                    <a:pt x="9279" y="19867"/>
                    <a:pt x="9254" y="20128"/>
                  </a:cubicBezTo>
                  <a:cubicBezTo>
                    <a:pt x="9379" y="20206"/>
                    <a:pt x="9502" y="20116"/>
                    <a:pt x="9574" y="20331"/>
                  </a:cubicBezTo>
                  <a:cubicBezTo>
                    <a:pt x="9613" y="20456"/>
                    <a:pt x="9562" y="20569"/>
                    <a:pt x="9574" y="20716"/>
                  </a:cubicBezTo>
                  <a:cubicBezTo>
                    <a:pt x="9593" y="20960"/>
                    <a:pt x="9625" y="21158"/>
                    <a:pt x="9733" y="21283"/>
                  </a:cubicBezTo>
                  <a:cubicBezTo>
                    <a:pt x="9828" y="21391"/>
                    <a:pt x="9907" y="21328"/>
                    <a:pt x="10019" y="21350"/>
                  </a:cubicBezTo>
                  <a:cubicBezTo>
                    <a:pt x="10222" y="21391"/>
                    <a:pt x="10319" y="21600"/>
                    <a:pt x="10522" y="21600"/>
                  </a:cubicBezTo>
                  <a:cubicBezTo>
                    <a:pt x="10710" y="21600"/>
                    <a:pt x="10727" y="21164"/>
                    <a:pt x="10876" y="20943"/>
                  </a:cubicBezTo>
                  <a:cubicBezTo>
                    <a:pt x="11053" y="20682"/>
                    <a:pt x="11179" y="20597"/>
                    <a:pt x="11401" y="20490"/>
                  </a:cubicBezTo>
                  <a:cubicBezTo>
                    <a:pt x="11581" y="20405"/>
                    <a:pt x="11633" y="20161"/>
                    <a:pt x="11801" y="20036"/>
                  </a:cubicBezTo>
                  <a:cubicBezTo>
                    <a:pt x="12021" y="19877"/>
                    <a:pt x="12109" y="19684"/>
                    <a:pt x="12314" y="19463"/>
                  </a:cubicBezTo>
                  <a:lnTo>
                    <a:pt x="12314" y="19463"/>
                  </a:lnTo>
                  <a:cubicBezTo>
                    <a:pt x="12412" y="19271"/>
                    <a:pt x="12453" y="19039"/>
                    <a:pt x="12589" y="19039"/>
                  </a:cubicBezTo>
                  <a:cubicBezTo>
                    <a:pt x="12732" y="19039"/>
                    <a:pt x="12804" y="19198"/>
                    <a:pt x="12946" y="19198"/>
                  </a:cubicBezTo>
                  <a:lnTo>
                    <a:pt x="13226" y="19198"/>
                  </a:lnTo>
                  <a:cubicBezTo>
                    <a:pt x="13398" y="19198"/>
                    <a:pt x="13469" y="19380"/>
                    <a:pt x="13629" y="19538"/>
                  </a:cubicBezTo>
                  <a:lnTo>
                    <a:pt x="13629" y="19090"/>
                  </a:lnTo>
                  <a:cubicBezTo>
                    <a:pt x="13629" y="18898"/>
                    <a:pt x="13623" y="18766"/>
                    <a:pt x="13675" y="18608"/>
                  </a:cubicBezTo>
                  <a:cubicBezTo>
                    <a:pt x="13760" y="18348"/>
                    <a:pt x="13912" y="18472"/>
                    <a:pt x="14069" y="18472"/>
                  </a:cubicBezTo>
                  <a:cubicBezTo>
                    <a:pt x="14169" y="18472"/>
                    <a:pt x="14237" y="18405"/>
                    <a:pt x="14326" y="18495"/>
                  </a:cubicBezTo>
                  <a:cubicBezTo>
                    <a:pt x="14463" y="18637"/>
                    <a:pt x="14477" y="18881"/>
                    <a:pt x="14600" y="19061"/>
                  </a:cubicBezTo>
                  <a:cubicBezTo>
                    <a:pt x="14783" y="19334"/>
                    <a:pt x="14929" y="19447"/>
                    <a:pt x="15160" y="19447"/>
                  </a:cubicBezTo>
                  <a:cubicBezTo>
                    <a:pt x="15383" y="19447"/>
                    <a:pt x="15488" y="19129"/>
                    <a:pt x="15711" y="19129"/>
                  </a:cubicBezTo>
                  <a:lnTo>
                    <a:pt x="16162" y="19129"/>
                  </a:lnTo>
                  <a:cubicBezTo>
                    <a:pt x="16285" y="19129"/>
                    <a:pt x="16357" y="19084"/>
                    <a:pt x="16479" y="19084"/>
                  </a:cubicBezTo>
                  <a:cubicBezTo>
                    <a:pt x="16565" y="19084"/>
                    <a:pt x="16620" y="19050"/>
                    <a:pt x="16702" y="19084"/>
                  </a:cubicBezTo>
                  <a:cubicBezTo>
                    <a:pt x="16768" y="19113"/>
                    <a:pt x="16785" y="19266"/>
                    <a:pt x="16854" y="19266"/>
                  </a:cubicBezTo>
                  <a:lnTo>
                    <a:pt x="17204" y="19266"/>
                  </a:lnTo>
                  <a:cubicBezTo>
                    <a:pt x="17264" y="19430"/>
                    <a:pt x="17248" y="19622"/>
                    <a:pt x="17330" y="19741"/>
                  </a:cubicBezTo>
                  <a:cubicBezTo>
                    <a:pt x="17505" y="19997"/>
                    <a:pt x="17649" y="19981"/>
                    <a:pt x="17852" y="20145"/>
                  </a:cubicBezTo>
                  <a:lnTo>
                    <a:pt x="17852" y="20145"/>
                  </a:lnTo>
                  <a:cubicBezTo>
                    <a:pt x="17884" y="19754"/>
                    <a:pt x="18084" y="19640"/>
                    <a:pt x="18084" y="19249"/>
                  </a:cubicBezTo>
                  <a:lnTo>
                    <a:pt x="18084" y="18761"/>
                  </a:lnTo>
                  <a:cubicBezTo>
                    <a:pt x="18084" y="18603"/>
                    <a:pt x="18222" y="18608"/>
                    <a:pt x="18222" y="18450"/>
                  </a:cubicBezTo>
                  <a:cubicBezTo>
                    <a:pt x="18222" y="18262"/>
                    <a:pt x="18150" y="18189"/>
                    <a:pt x="18119" y="18019"/>
                  </a:cubicBezTo>
                  <a:cubicBezTo>
                    <a:pt x="18070" y="17758"/>
                    <a:pt x="18084" y="17578"/>
                    <a:pt x="18084" y="17294"/>
                  </a:cubicBezTo>
                  <a:cubicBezTo>
                    <a:pt x="18084" y="16982"/>
                    <a:pt x="18119" y="16813"/>
                    <a:pt x="18119" y="16501"/>
                  </a:cubicBezTo>
                  <a:cubicBezTo>
                    <a:pt x="18119" y="16387"/>
                    <a:pt x="18059" y="16319"/>
                    <a:pt x="18002" y="16319"/>
                  </a:cubicBezTo>
                  <a:lnTo>
                    <a:pt x="17764" y="16319"/>
                  </a:lnTo>
                  <a:cubicBezTo>
                    <a:pt x="17744" y="16280"/>
                    <a:pt x="17707" y="16268"/>
                    <a:pt x="17707" y="16206"/>
                  </a:cubicBezTo>
                  <a:cubicBezTo>
                    <a:pt x="17707" y="16025"/>
                    <a:pt x="17833" y="16047"/>
                    <a:pt x="17924" y="16025"/>
                  </a:cubicBezTo>
                  <a:cubicBezTo>
                    <a:pt x="18016" y="16002"/>
                    <a:pt x="18067" y="15990"/>
                    <a:pt x="18153" y="15934"/>
                  </a:cubicBezTo>
                  <a:cubicBezTo>
                    <a:pt x="18296" y="15832"/>
                    <a:pt x="18387" y="15843"/>
                    <a:pt x="18530" y="15753"/>
                  </a:cubicBezTo>
                  <a:cubicBezTo>
                    <a:pt x="18595" y="15712"/>
                    <a:pt x="18621" y="15593"/>
                    <a:pt x="18690" y="15593"/>
                  </a:cubicBezTo>
                  <a:cubicBezTo>
                    <a:pt x="18770" y="15593"/>
                    <a:pt x="18804" y="15729"/>
                    <a:pt x="18884" y="15729"/>
                  </a:cubicBezTo>
                  <a:cubicBezTo>
                    <a:pt x="18996" y="15729"/>
                    <a:pt x="19012" y="15413"/>
                    <a:pt x="19124" y="15413"/>
                  </a:cubicBezTo>
                  <a:cubicBezTo>
                    <a:pt x="19161" y="15413"/>
                    <a:pt x="19172" y="15492"/>
                    <a:pt x="19204" y="15525"/>
                  </a:cubicBezTo>
                  <a:lnTo>
                    <a:pt x="19295" y="15390"/>
                  </a:lnTo>
                  <a:lnTo>
                    <a:pt x="19295" y="15095"/>
                  </a:lnTo>
                  <a:cubicBezTo>
                    <a:pt x="19218" y="15095"/>
                    <a:pt x="19113" y="15089"/>
                    <a:pt x="19113" y="14937"/>
                  </a:cubicBezTo>
                  <a:cubicBezTo>
                    <a:pt x="19113" y="14744"/>
                    <a:pt x="19164" y="14642"/>
                    <a:pt x="19192" y="14461"/>
                  </a:cubicBezTo>
                  <a:cubicBezTo>
                    <a:pt x="19241" y="14149"/>
                    <a:pt x="19250" y="13951"/>
                    <a:pt x="19250" y="13622"/>
                  </a:cubicBezTo>
                  <a:lnTo>
                    <a:pt x="19455" y="13622"/>
                  </a:lnTo>
                  <a:cubicBezTo>
                    <a:pt x="19481" y="13639"/>
                    <a:pt x="19495" y="13667"/>
                    <a:pt x="19524" y="13667"/>
                  </a:cubicBezTo>
                  <a:cubicBezTo>
                    <a:pt x="19655" y="13667"/>
                    <a:pt x="19712" y="13440"/>
                    <a:pt x="19843" y="13440"/>
                  </a:cubicBezTo>
                  <a:cubicBezTo>
                    <a:pt x="19986" y="13440"/>
                    <a:pt x="20035" y="13735"/>
                    <a:pt x="20178" y="13735"/>
                  </a:cubicBezTo>
                  <a:cubicBezTo>
                    <a:pt x="20218" y="13735"/>
                    <a:pt x="20238" y="13718"/>
                    <a:pt x="20278" y="13713"/>
                  </a:cubicBezTo>
                  <a:cubicBezTo>
                    <a:pt x="20278" y="13497"/>
                    <a:pt x="20255" y="13333"/>
                    <a:pt x="20323" y="13169"/>
                  </a:cubicBezTo>
                  <a:cubicBezTo>
                    <a:pt x="20421" y="12936"/>
                    <a:pt x="20621" y="12953"/>
                    <a:pt x="20621" y="12648"/>
                  </a:cubicBezTo>
                  <a:cubicBezTo>
                    <a:pt x="20621" y="12308"/>
                    <a:pt x="20461" y="12171"/>
                    <a:pt x="20461" y="11831"/>
                  </a:cubicBezTo>
                  <a:cubicBezTo>
                    <a:pt x="20461" y="11565"/>
                    <a:pt x="20498" y="11412"/>
                    <a:pt x="20518" y="11151"/>
                  </a:cubicBezTo>
                  <a:cubicBezTo>
                    <a:pt x="20526" y="11032"/>
                    <a:pt x="20501" y="10925"/>
                    <a:pt x="20541" y="10834"/>
                  </a:cubicBezTo>
                  <a:cubicBezTo>
                    <a:pt x="20649" y="10585"/>
                    <a:pt x="20806" y="10715"/>
                    <a:pt x="20940" y="10516"/>
                  </a:cubicBezTo>
                  <a:cubicBezTo>
                    <a:pt x="21123" y="10245"/>
                    <a:pt x="21152" y="9888"/>
                    <a:pt x="21169" y="9428"/>
                  </a:cubicBezTo>
                  <a:lnTo>
                    <a:pt x="21386" y="9428"/>
                  </a:lnTo>
                  <a:cubicBezTo>
                    <a:pt x="21466" y="9270"/>
                    <a:pt x="21520" y="9210"/>
                    <a:pt x="21600" y="9052"/>
                  </a:cubicBezTo>
                  <a:lnTo>
                    <a:pt x="21600" y="9052"/>
                  </a:lnTo>
                  <a:cubicBezTo>
                    <a:pt x="21483" y="9034"/>
                    <a:pt x="21472" y="8783"/>
                    <a:pt x="21363" y="8703"/>
                  </a:cubicBezTo>
                  <a:cubicBezTo>
                    <a:pt x="21254" y="8624"/>
                    <a:pt x="21174" y="8658"/>
                    <a:pt x="21066" y="8590"/>
                  </a:cubicBezTo>
                  <a:cubicBezTo>
                    <a:pt x="21009" y="8556"/>
                    <a:pt x="21003" y="8386"/>
                    <a:pt x="20940" y="8386"/>
                  </a:cubicBezTo>
                  <a:cubicBezTo>
                    <a:pt x="20883" y="8386"/>
                    <a:pt x="20866" y="8511"/>
                    <a:pt x="20849" y="8613"/>
                  </a:cubicBezTo>
                  <a:cubicBezTo>
                    <a:pt x="20829" y="8737"/>
                    <a:pt x="20784" y="8789"/>
                    <a:pt x="20758" y="8907"/>
                  </a:cubicBezTo>
                  <a:cubicBezTo>
                    <a:pt x="20726" y="9044"/>
                    <a:pt x="20749" y="9180"/>
                    <a:pt x="20700" y="9293"/>
                  </a:cubicBezTo>
                  <a:cubicBezTo>
                    <a:pt x="20609" y="9508"/>
                    <a:pt x="20489" y="9451"/>
                    <a:pt x="20346" y="9451"/>
                  </a:cubicBezTo>
                  <a:cubicBezTo>
                    <a:pt x="20084" y="9451"/>
                    <a:pt x="20086" y="8800"/>
                    <a:pt x="19946" y="8363"/>
                  </a:cubicBezTo>
                  <a:cubicBezTo>
                    <a:pt x="19887" y="8176"/>
                    <a:pt x="19792" y="8176"/>
                    <a:pt x="19729" y="8001"/>
                  </a:cubicBezTo>
                  <a:cubicBezTo>
                    <a:pt x="19667" y="7831"/>
                    <a:pt x="19633" y="7718"/>
                    <a:pt x="19558" y="7571"/>
                  </a:cubicBezTo>
                  <a:cubicBezTo>
                    <a:pt x="19393" y="7310"/>
                    <a:pt x="19335" y="6958"/>
                    <a:pt x="19124" y="6958"/>
                  </a:cubicBezTo>
                  <a:cubicBezTo>
                    <a:pt x="18961" y="6958"/>
                    <a:pt x="18887" y="7208"/>
                    <a:pt x="18724" y="7208"/>
                  </a:cubicBezTo>
                  <a:cubicBezTo>
                    <a:pt x="18587" y="7208"/>
                    <a:pt x="18452" y="7253"/>
                    <a:pt x="18381" y="7027"/>
                  </a:cubicBezTo>
                  <a:cubicBezTo>
                    <a:pt x="18353" y="6935"/>
                    <a:pt x="18367" y="6839"/>
                    <a:pt x="18336" y="6754"/>
                  </a:cubicBezTo>
                  <a:cubicBezTo>
                    <a:pt x="18270" y="6584"/>
                    <a:pt x="18178" y="6596"/>
                    <a:pt x="18070" y="6596"/>
                  </a:cubicBezTo>
                  <a:cubicBezTo>
                    <a:pt x="18044" y="6596"/>
                    <a:pt x="18030" y="6613"/>
                    <a:pt x="18004" y="6618"/>
                  </a:cubicBezTo>
                  <a:cubicBezTo>
                    <a:pt x="18010" y="6726"/>
                    <a:pt x="18016" y="6782"/>
                    <a:pt x="18010" y="6890"/>
                  </a:cubicBezTo>
                  <a:cubicBezTo>
                    <a:pt x="17887" y="6890"/>
                    <a:pt x="17830" y="7071"/>
                    <a:pt x="17707" y="7071"/>
                  </a:cubicBezTo>
                  <a:cubicBezTo>
                    <a:pt x="17607" y="7071"/>
                    <a:pt x="17602" y="6828"/>
                    <a:pt x="17570" y="6640"/>
                  </a:cubicBezTo>
                  <a:cubicBezTo>
                    <a:pt x="17516" y="6324"/>
                    <a:pt x="17488" y="6131"/>
                    <a:pt x="17411" y="5825"/>
                  </a:cubicBezTo>
                  <a:cubicBezTo>
                    <a:pt x="17262" y="5230"/>
                    <a:pt x="17088" y="5009"/>
                    <a:pt x="16931" y="4420"/>
                  </a:cubicBezTo>
                  <a:cubicBezTo>
                    <a:pt x="16782" y="3853"/>
                    <a:pt x="16688" y="3547"/>
                    <a:pt x="16485" y="3060"/>
                  </a:cubicBezTo>
                  <a:cubicBezTo>
                    <a:pt x="16354" y="2742"/>
                    <a:pt x="16285" y="2538"/>
                    <a:pt x="16108" y="2312"/>
                  </a:cubicBezTo>
                  <a:cubicBezTo>
                    <a:pt x="16034" y="2221"/>
                    <a:pt x="15968" y="2193"/>
                    <a:pt x="15914" y="2062"/>
                  </a:cubicBezTo>
                  <a:cubicBezTo>
                    <a:pt x="15902" y="2034"/>
                    <a:pt x="15868" y="2057"/>
                    <a:pt x="15868" y="2017"/>
                  </a:cubicBezTo>
                  <a:cubicBezTo>
                    <a:pt x="15868" y="1887"/>
                    <a:pt x="15937" y="1830"/>
                    <a:pt x="15937" y="1700"/>
                  </a:cubicBezTo>
                  <a:cubicBezTo>
                    <a:pt x="15937" y="1609"/>
                    <a:pt x="15928" y="1564"/>
                    <a:pt x="15925" y="1473"/>
                  </a:cubicBezTo>
                  <a:lnTo>
                    <a:pt x="15857" y="1450"/>
                  </a:lnTo>
                  <a:cubicBezTo>
                    <a:pt x="15762" y="1524"/>
                    <a:pt x="15737" y="1683"/>
                    <a:pt x="15639" y="1745"/>
                  </a:cubicBezTo>
                  <a:cubicBezTo>
                    <a:pt x="15545" y="1807"/>
                    <a:pt x="15443" y="1694"/>
                    <a:pt x="15388" y="1858"/>
                  </a:cubicBezTo>
                  <a:cubicBezTo>
                    <a:pt x="15277" y="2193"/>
                    <a:pt x="15200" y="2391"/>
                    <a:pt x="15023" y="2584"/>
                  </a:cubicBezTo>
                  <a:cubicBezTo>
                    <a:pt x="14983" y="2624"/>
                    <a:pt x="14974" y="2719"/>
                    <a:pt x="14931" y="2742"/>
                  </a:cubicBezTo>
                  <a:cubicBezTo>
                    <a:pt x="14803" y="2816"/>
                    <a:pt x="14711" y="2737"/>
                    <a:pt x="14589" y="2833"/>
                  </a:cubicBezTo>
                  <a:cubicBezTo>
                    <a:pt x="14509" y="2895"/>
                    <a:pt x="14506" y="3128"/>
                    <a:pt x="14417" y="3128"/>
                  </a:cubicBezTo>
                  <a:cubicBezTo>
                    <a:pt x="14397" y="3128"/>
                    <a:pt x="14391" y="3082"/>
                    <a:pt x="14372" y="3082"/>
                  </a:cubicBezTo>
                  <a:lnTo>
                    <a:pt x="14372" y="2969"/>
                  </a:lnTo>
                  <a:cubicBezTo>
                    <a:pt x="14420" y="2725"/>
                    <a:pt x="14497" y="2601"/>
                    <a:pt x="14497" y="2335"/>
                  </a:cubicBezTo>
                  <a:cubicBezTo>
                    <a:pt x="14497" y="2278"/>
                    <a:pt x="14483" y="2249"/>
                    <a:pt x="14475" y="2198"/>
                  </a:cubicBezTo>
                  <a:cubicBezTo>
                    <a:pt x="14294" y="2255"/>
                    <a:pt x="14194" y="2085"/>
                    <a:pt x="14014" y="2085"/>
                  </a:cubicBezTo>
                  <a:cubicBezTo>
                    <a:pt x="13969" y="2085"/>
                    <a:pt x="13943" y="2102"/>
                    <a:pt x="13898" y="2108"/>
                  </a:cubicBezTo>
                  <a:cubicBezTo>
                    <a:pt x="13895" y="2215"/>
                    <a:pt x="13895" y="2271"/>
                    <a:pt x="13898" y="2380"/>
                  </a:cubicBezTo>
                  <a:lnTo>
                    <a:pt x="13800" y="2380"/>
                  </a:lnTo>
                  <a:cubicBezTo>
                    <a:pt x="13732" y="2261"/>
                    <a:pt x="13723" y="2040"/>
                    <a:pt x="13629" y="2040"/>
                  </a:cubicBezTo>
                  <a:cubicBezTo>
                    <a:pt x="13558" y="2040"/>
                    <a:pt x="13518" y="2085"/>
                    <a:pt x="13446" y="2085"/>
                  </a:cubicBezTo>
                  <a:cubicBezTo>
                    <a:pt x="13335" y="2085"/>
                    <a:pt x="13320" y="1801"/>
                    <a:pt x="13320" y="1580"/>
                  </a:cubicBezTo>
                  <a:cubicBezTo>
                    <a:pt x="13320" y="1427"/>
                    <a:pt x="13332" y="1348"/>
                    <a:pt x="13332" y="1195"/>
                  </a:cubicBezTo>
                  <a:cubicBezTo>
                    <a:pt x="13332" y="883"/>
                    <a:pt x="13249" y="725"/>
                    <a:pt x="13206" y="430"/>
                  </a:cubicBezTo>
                  <a:cubicBezTo>
                    <a:pt x="13186" y="284"/>
                    <a:pt x="13218" y="45"/>
                    <a:pt x="13138" y="45"/>
                  </a:cubicBezTo>
                  <a:cubicBezTo>
                    <a:pt x="13081" y="45"/>
                    <a:pt x="13052" y="114"/>
                    <a:pt x="12995" y="114"/>
                  </a:cubicBezTo>
                  <a:cubicBezTo>
                    <a:pt x="12832" y="114"/>
                    <a:pt x="12741" y="0"/>
                    <a:pt x="12578" y="0"/>
                  </a:cubicBezTo>
                  <a:cubicBezTo>
                    <a:pt x="12344" y="0"/>
                    <a:pt x="12224" y="198"/>
                    <a:pt x="12007" y="385"/>
                  </a:cubicBezTo>
                  <a:cubicBezTo>
                    <a:pt x="11967" y="419"/>
                    <a:pt x="11958" y="504"/>
                    <a:pt x="11916" y="521"/>
                  </a:cubicBezTo>
                  <a:cubicBezTo>
                    <a:pt x="11556" y="696"/>
                    <a:pt x="11344" y="566"/>
                    <a:pt x="10979" y="656"/>
                  </a:cubicBezTo>
                  <a:cubicBezTo>
                    <a:pt x="10816" y="696"/>
                    <a:pt x="10747" y="929"/>
                    <a:pt x="10584" y="929"/>
                  </a:cubicBezTo>
                  <a:cubicBezTo>
                    <a:pt x="10490" y="929"/>
                    <a:pt x="10439" y="883"/>
                    <a:pt x="10345" y="883"/>
                  </a:cubicBezTo>
                  <a:cubicBezTo>
                    <a:pt x="10179" y="883"/>
                    <a:pt x="10090" y="997"/>
                    <a:pt x="9927" y="1043"/>
                  </a:cubicBezTo>
                  <a:cubicBezTo>
                    <a:pt x="9825" y="1071"/>
                    <a:pt x="9753" y="1049"/>
                    <a:pt x="9653" y="1110"/>
                  </a:cubicBezTo>
                  <a:cubicBezTo>
                    <a:pt x="9565" y="1167"/>
                    <a:pt x="9542" y="1360"/>
                    <a:pt x="9448" y="1360"/>
                  </a:cubicBezTo>
                  <a:cubicBezTo>
                    <a:pt x="9356" y="1360"/>
                    <a:pt x="9311" y="1224"/>
                    <a:pt x="9219" y="1224"/>
                  </a:cubicBezTo>
                  <a:cubicBezTo>
                    <a:pt x="9102" y="1224"/>
                    <a:pt x="9040" y="1337"/>
                    <a:pt x="8922" y="1337"/>
                  </a:cubicBezTo>
                  <a:cubicBezTo>
                    <a:pt x="8834" y="1337"/>
                    <a:pt x="8782" y="1292"/>
                    <a:pt x="8694" y="1292"/>
                  </a:cubicBezTo>
                  <a:cubicBezTo>
                    <a:pt x="8543" y="1292"/>
                    <a:pt x="8477" y="1592"/>
                    <a:pt x="8454" y="1893"/>
                  </a:cubicBezTo>
                  <a:cubicBezTo>
                    <a:pt x="8511" y="1864"/>
                    <a:pt x="8545" y="1858"/>
                    <a:pt x="8603" y="1893"/>
                  </a:cubicBezTo>
                  <a:cubicBezTo>
                    <a:pt x="8594" y="2011"/>
                    <a:pt x="8600" y="2091"/>
                    <a:pt x="8580" y="2198"/>
                  </a:cubicBezTo>
                  <a:cubicBezTo>
                    <a:pt x="8563" y="2288"/>
                    <a:pt x="8499" y="2300"/>
                    <a:pt x="8499" y="2402"/>
                  </a:cubicBezTo>
                  <a:cubicBezTo>
                    <a:pt x="8499" y="2719"/>
                    <a:pt x="8711" y="2668"/>
                    <a:pt x="8854" y="2810"/>
                  </a:cubicBezTo>
                  <a:cubicBezTo>
                    <a:pt x="8799" y="2895"/>
                    <a:pt x="8754" y="2946"/>
                    <a:pt x="8683" y="2946"/>
                  </a:cubicBezTo>
                  <a:cubicBezTo>
                    <a:pt x="8625" y="2946"/>
                    <a:pt x="8591" y="2901"/>
                    <a:pt x="8534" y="2901"/>
                  </a:cubicBezTo>
                  <a:cubicBezTo>
                    <a:pt x="8417" y="2901"/>
                    <a:pt x="8371" y="3088"/>
                    <a:pt x="8282" y="3241"/>
                  </a:cubicBezTo>
                  <a:cubicBezTo>
                    <a:pt x="8183" y="3411"/>
                    <a:pt x="8066" y="3502"/>
                    <a:pt x="8066" y="3762"/>
                  </a:cubicBezTo>
                  <a:cubicBezTo>
                    <a:pt x="8066" y="4046"/>
                    <a:pt x="8203" y="4159"/>
                    <a:pt x="8203" y="4443"/>
                  </a:cubicBezTo>
                  <a:cubicBezTo>
                    <a:pt x="8203" y="4821"/>
                    <a:pt x="7849" y="4743"/>
                    <a:pt x="7849" y="5122"/>
                  </a:cubicBezTo>
                  <a:cubicBezTo>
                    <a:pt x="7849" y="5394"/>
                    <a:pt x="8034" y="5326"/>
                    <a:pt x="8146" y="5485"/>
                  </a:cubicBezTo>
                  <a:cubicBezTo>
                    <a:pt x="8294" y="5695"/>
                    <a:pt x="8360" y="6006"/>
                    <a:pt x="8545" y="6006"/>
                  </a:cubicBezTo>
                  <a:lnTo>
                    <a:pt x="8545" y="6183"/>
                  </a:lnTo>
                  <a:cubicBezTo>
                    <a:pt x="8545" y="6414"/>
                    <a:pt x="8385" y="6392"/>
                    <a:pt x="8271" y="6437"/>
                  </a:cubicBezTo>
                  <a:cubicBezTo>
                    <a:pt x="8205" y="6460"/>
                    <a:pt x="8168" y="6528"/>
                    <a:pt x="8100" y="6528"/>
                  </a:cubicBezTo>
                  <a:cubicBezTo>
                    <a:pt x="7997" y="6528"/>
                    <a:pt x="7943" y="6420"/>
                    <a:pt x="7849" y="6346"/>
                  </a:cubicBezTo>
                  <a:cubicBezTo>
                    <a:pt x="7817" y="6222"/>
                    <a:pt x="7769" y="6097"/>
                    <a:pt x="7700" y="6097"/>
                  </a:cubicBezTo>
                  <a:cubicBezTo>
                    <a:pt x="7554" y="6097"/>
                    <a:pt x="7475" y="6300"/>
                    <a:pt x="7403" y="6550"/>
                  </a:cubicBezTo>
                  <a:cubicBezTo>
                    <a:pt x="7283" y="6470"/>
                    <a:pt x="7251" y="6295"/>
                    <a:pt x="7140" y="6187"/>
                  </a:cubicBezTo>
                  <a:cubicBezTo>
                    <a:pt x="7069" y="6119"/>
                    <a:pt x="7000" y="6091"/>
                    <a:pt x="6980" y="5939"/>
                  </a:cubicBezTo>
                  <a:cubicBezTo>
                    <a:pt x="6940" y="5638"/>
                    <a:pt x="6977" y="5389"/>
                    <a:pt x="6866" y="5168"/>
                  </a:cubicBezTo>
                  <a:cubicBezTo>
                    <a:pt x="6783" y="5004"/>
                    <a:pt x="6697" y="4998"/>
                    <a:pt x="6592" y="4895"/>
                  </a:cubicBezTo>
                  <a:cubicBezTo>
                    <a:pt x="6521" y="4828"/>
                    <a:pt x="6500" y="4669"/>
                    <a:pt x="6420" y="4669"/>
                  </a:cubicBezTo>
                  <a:cubicBezTo>
                    <a:pt x="6355" y="4669"/>
                    <a:pt x="6334" y="4828"/>
                    <a:pt x="6269" y="4828"/>
                  </a:cubicBezTo>
                  <a:cubicBezTo>
                    <a:pt x="6046" y="4828"/>
                    <a:pt x="5923" y="4821"/>
                    <a:pt x="5701" y="4821"/>
                  </a:cubicBezTo>
                  <a:cubicBezTo>
                    <a:pt x="5595" y="4573"/>
                    <a:pt x="5464" y="4641"/>
                    <a:pt x="5324" y="4487"/>
                  </a:cubicBezTo>
                  <a:cubicBezTo>
                    <a:pt x="5235" y="4391"/>
                    <a:pt x="5198" y="4216"/>
                    <a:pt x="5095" y="4216"/>
                  </a:cubicBezTo>
                  <a:cubicBezTo>
                    <a:pt x="5015" y="4216"/>
                    <a:pt x="5018" y="4408"/>
                    <a:pt x="4970" y="4534"/>
                  </a:cubicBezTo>
                  <a:cubicBezTo>
                    <a:pt x="4913" y="4431"/>
                    <a:pt x="4913" y="4312"/>
                    <a:pt x="4867" y="4193"/>
                  </a:cubicBezTo>
                  <a:cubicBezTo>
                    <a:pt x="4830" y="4097"/>
                    <a:pt x="4764" y="4108"/>
                    <a:pt x="4729" y="4011"/>
                  </a:cubicBezTo>
                  <a:cubicBezTo>
                    <a:pt x="4667" y="3842"/>
                    <a:pt x="4693" y="3592"/>
                    <a:pt x="4593" y="3536"/>
                  </a:cubicBezTo>
                  <a:cubicBezTo>
                    <a:pt x="4539" y="3507"/>
                    <a:pt x="4501" y="3513"/>
                    <a:pt x="4444" y="3513"/>
                  </a:cubicBezTo>
                  <a:cubicBezTo>
                    <a:pt x="4367" y="3507"/>
                    <a:pt x="4298" y="3581"/>
                    <a:pt x="4250" y="3468"/>
                  </a:cubicBezTo>
                  <a:cubicBezTo>
                    <a:pt x="4124" y="3172"/>
                    <a:pt x="4076" y="2788"/>
                    <a:pt x="3878" y="2788"/>
                  </a:cubicBezTo>
                  <a:cubicBezTo>
                    <a:pt x="3747" y="2788"/>
                    <a:pt x="3676" y="2924"/>
                    <a:pt x="3545" y="2924"/>
                  </a:cubicBezTo>
                  <a:cubicBezTo>
                    <a:pt x="3516" y="2924"/>
                    <a:pt x="3502" y="2906"/>
                    <a:pt x="3473" y="2901"/>
                  </a:cubicBezTo>
                  <a:cubicBezTo>
                    <a:pt x="3487" y="2788"/>
                    <a:pt x="3519" y="2725"/>
                    <a:pt x="3519" y="2607"/>
                  </a:cubicBezTo>
                  <a:cubicBezTo>
                    <a:pt x="3519" y="2493"/>
                    <a:pt x="3439" y="2515"/>
                    <a:pt x="3382" y="2515"/>
                  </a:cubicBezTo>
                  <a:cubicBezTo>
                    <a:pt x="3225" y="2515"/>
                    <a:pt x="3148" y="2675"/>
                    <a:pt x="3005" y="2788"/>
                  </a:cubicBezTo>
                  <a:cubicBezTo>
                    <a:pt x="2867" y="2901"/>
                    <a:pt x="2773" y="2884"/>
                    <a:pt x="2628" y="2924"/>
                  </a:cubicBezTo>
                  <a:cubicBezTo>
                    <a:pt x="2476" y="2969"/>
                    <a:pt x="2405" y="3105"/>
                    <a:pt x="2262" y="3219"/>
                  </a:cubicBezTo>
                  <a:cubicBezTo>
                    <a:pt x="2197" y="3270"/>
                    <a:pt x="2131" y="3219"/>
                    <a:pt x="2079" y="3309"/>
                  </a:cubicBezTo>
                  <a:cubicBezTo>
                    <a:pt x="2028" y="3399"/>
                    <a:pt x="2060" y="3542"/>
                    <a:pt x="2034" y="3671"/>
                  </a:cubicBezTo>
                  <a:cubicBezTo>
                    <a:pt x="2019" y="3740"/>
                    <a:pt x="1977" y="3774"/>
                    <a:pt x="1977" y="3853"/>
                  </a:cubicBezTo>
                  <a:cubicBezTo>
                    <a:pt x="1977" y="3989"/>
                    <a:pt x="2011" y="4057"/>
                    <a:pt x="2011" y="4193"/>
                  </a:cubicBezTo>
                  <a:cubicBezTo>
                    <a:pt x="2011" y="4420"/>
                    <a:pt x="1905" y="4487"/>
                    <a:pt x="1862" y="4692"/>
                  </a:cubicBezTo>
                  <a:cubicBezTo>
                    <a:pt x="1728" y="4397"/>
                    <a:pt x="1708" y="4154"/>
                    <a:pt x="1611" y="3807"/>
                  </a:cubicBezTo>
                  <a:cubicBezTo>
                    <a:pt x="1568" y="3649"/>
                    <a:pt x="1554" y="3445"/>
                    <a:pt x="1462" y="3445"/>
                  </a:cubicBezTo>
                  <a:cubicBezTo>
                    <a:pt x="1400" y="3445"/>
                    <a:pt x="1377" y="3559"/>
                    <a:pt x="1325" y="3626"/>
                  </a:cubicBezTo>
                  <a:cubicBezTo>
                    <a:pt x="1257" y="3717"/>
                    <a:pt x="1197" y="3751"/>
                    <a:pt x="1131" y="3853"/>
                  </a:cubicBezTo>
                  <a:cubicBezTo>
                    <a:pt x="1065" y="3956"/>
                    <a:pt x="1080" y="4142"/>
                    <a:pt x="1006" y="4216"/>
                  </a:cubicBezTo>
                  <a:cubicBezTo>
                    <a:pt x="905" y="4317"/>
                    <a:pt x="828" y="4283"/>
                    <a:pt x="720" y="4351"/>
                  </a:cubicBezTo>
                  <a:cubicBezTo>
                    <a:pt x="748" y="4493"/>
                    <a:pt x="754" y="4584"/>
                    <a:pt x="754" y="4737"/>
                  </a:cubicBezTo>
                  <a:cubicBezTo>
                    <a:pt x="754" y="4901"/>
                    <a:pt x="734" y="5038"/>
                    <a:pt x="663" y="5122"/>
                  </a:cubicBezTo>
                  <a:cubicBezTo>
                    <a:pt x="417" y="5366"/>
                    <a:pt x="271" y="5394"/>
                    <a:pt x="0" y="5462"/>
                  </a:cubicBezTo>
                  <a:lnTo>
                    <a:pt x="0" y="5661"/>
                  </a:lnTo>
                  <a:cubicBezTo>
                    <a:pt x="0" y="6193"/>
                    <a:pt x="240" y="6403"/>
                    <a:pt x="240" y="6935"/>
                  </a:cubicBezTo>
                  <a:cubicBezTo>
                    <a:pt x="240" y="7027"/>
                    <a:pt x="217" y="7077"/>
                    <a:pt x="217" y="7168"/>
                  </a:cubicBezTo>
                  <a:cubicBezTo>
                    <a:pt x="217" y="7201"/>
                    <a:pt x="229" y="7219"/>
                    <a:pt x="229" y="7253"/>
                  </a:cubicBezTo>
                  <a:lnTo>
                    <a:pt x="466" y="7253"/>
                  </a:lnTo>
                  <a:cubicBezTo>
                    <a:pt x="602" y="7253"/>
                    <a:pt x="654" y="7508"/>
                    <a:pt x="708" y="7751"/>
                  </a:cubicBezTo>
                  <a:cubicBezTo>
                    <a:pt x="771" y="8035"/>
                    <a:pt x="811" y="8222"/>
                    <a:pt x="811" y="8533"/>
                  </a:cubicBezTo>
                  <a:cubicBezTo>
                    <a:pt x="811" y="8676"/>
                    <a:pt x="731" y="8720"/>
                    <a:pt x="731" y="8862"/>
                  </a:cubicBezTo>
                  <a:cubicBezTo>
                    <a:pt x="731" y="8941"/>
                    <a:pt x="777" y="8970"/>
                    <a:pt x="789" y="9044"/>
                  </a:cubicBezTo>
                  <a:cubicBezTo>
                    <a:pt x="820" y="9224"/>
                    <a:pt x="801" y="9357"/>
                    <a:pt x="801" y="9549"/>
                  </a:cubicBezTo>
                  <a:cubicBezTo>
                    <a:pt x="801" y="9549"/>
                    <a:pt x="801" y="9549"/>
                    <a:pt x="801" y="954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Shape 3213"/>
            <p:cNvSpPr/>
            <p:nvPr/>
          </p:nvSpPr>
          <p:spPr>
            <a:xfrm>
              <a:off x="2378411" y="3701830"/>
              <a:ext cx="382322" cy="295110"/>
            </a:xfrm>
            <a:custGeom>
              <a:avLst/>
              <a:gdLst/>
              <a:ahLst/>
              <a:cxnLst>
                <a:cxn ang="0">
                  <a:pos x="wd2" y="hd2"/>
                </a:cxn>
                <a:cxn ang="5400000">
                  <a:pos x="wd2" y="hd2"/>
                </a:cxn>
                <a:cxn ang="10800000">
                  <a:pos x="wd2" y="hd2"/>
                </a:cxn>
                <a:cxn ang="16200000">
                  <a:pos x="wd2" y="hd2"/>
                </a:cxn>
              </a:cxnLst>
              <a:rect l="0" t="0" r="r" b="b"/>
              <a:pathLst>
                <a:path w="21600" h="21581" extrusionOk="0">
                  <a:moveTo>
                    <a:pt x="954" y="149"/>
                  </a:moveTo>
                  <a:cubicBezTo>
                    <a:pt x="935" y="188"/>
                    <a:pt x="918" y="230"/>
                    <a:pt x="904" y="273"/>
                  </a:cubicBezTo>
                  <a:cubicBezTo>
                    <a:pt x="716" y="395"/>
                    <a:pt x="618" y="575"/>
                    <a:pt x="618" y="839"/>
                  </a:cubicBezTo>
                  <a:cubicBezTo>
                    <a:pt x="618" y="1131"/>
                    <a:pt x="670" y="1288"/>
                    <a:pt x="693" y="1579"/>
                  </a:cubicBezTo>
                  <a:cubicBezTo>
                    <a:pt x="704" y="1747"/>
                    <a:pt x="659" y="1874"/>
                    <a:pt x="723" y="2009"/>
                  </a:cubicBezTo>
                  <a:cubicBezTo>
                    <a:pt x="772" y="2112"/>
                    <a:pt x="859" y="2141"/>
                    <a:pt x="859" y="2263"/>
                  </a:cubicBezTo>
                  <a:cubicBezTo>
                    <a:pt x="1112" y="2038"/>
                    <a:pt x="1093" y="1716"/>
                    <a:pt x="1190" y="1346"/>
                  </a:cubicBezTo>
                  <a:cubicBezTo>
                    <a:pt x="1229" y="1200"/>
                    <a:pt x="1391" y="1235"/>
                    <a:pt x="1431" y="1093"/>
                  </a:cubicBezTo>
                  <a:cubicBezTo>
                    <a:pt x="1478" y="942"/>
                    <a:pt x="1443" y="809"/>
                    <a:pt x="1522" y="684"/>
                  </a:cubicBezTo>
                  <a:cubicBezTo>
                    <a:pt x="1620" y="531"/>
                    <a:pt x="1748" y="546"/>
                    <a:pt x="1903" y="546"/>
                  </a:cubicBezTo>
                  <a:lnTo>
                    <a:pt x="2272" y="546"/>
                  </a:lnTo>
                  <a:cubicBezTo>
                    <a:pt x="2461" y="546"/>
                    <a:pt x="2699" y="590"/>
                    <a:pt x="2699" y="834"/>
                  </a:cubicBezTo>
                  <a:lnTo>
                    <a:pt x="2699" y="1371"/>
                  </a:lnTo>
                  <a:cubicBezTo>
                    <a:pt x="2699" y="1654"/>
                    <a:pt x="2653" y="1814"/>
                    <a:pt x="2653" y="2097"/>
                  </a:cubicBezTo>
                  <a:cubicBezTo>
                    <a:pt x="2653" y="2224"/>
                    <a:pt x="2637" y="2292"/>
                    <a:pt x="2653" y="2419"/>
                  </a:cubicBezTo>
                  <a:cubicBezTo>
                    <a:pt x="2682" y="2668"/>
                    <a:pt x="2875" y="2683"/>
                    <a:pt x="2999" y="2868"/>
                  </a:cubicBezTo>
                  <a:cubicBezTo>
                    <a:pt x="3169" y="3117"/>
                    <a:pt x="3233" y="3326"/>
                    <a:pt x="3300" y="3648"/>
                  </a:cubicBezTo>
                  <a:cubicBezTo>
                    <a:pt x="3327" y="3781"/>
                    <a:pt x="3406" y="3840"/>
                    <a:pt x="3406" y="3977"/>
                  </a:cubicBezTo>
                  <a:cubicBezTo>
                    <a:pt x="3406" y="4054"/>
                    <a:pt x="3395" y="4097"/>
                    <a:pt x="3391" y="4176"/>
                  </a:cubicBezTo>
                  <a:lnTo>
                    <a:pt x="3048" y="4176"/>
                  </a:lnTo>
                  <a:cubicBezTo>
                    <a:pt x="2905" y="4176"/>
                    <a:pt x="2901" y="4439"/>
                    <a:pt x="2923" y="4625"/>
                  </a:cubicBezTo>
                  <a:cubicBezTo>
                    <a:pt x="2743" y="4545"/>
                    <a:pt x="2653" y="4448"/>
                    <a:pt x="2465" y="4448"/>
                  </a:cubicBezTo>
                  <a:cubicBezTo>
                    <a:pt x="2363" y="4448"/>
                    <a:pt x="2317" y="4566"/>
                    <a:pt x="2215" y="4566"/>
                  </a:cubicBezTo>
                  <a:cubicBezTo>
                    <a:pt x="1975" y="4566"/>
                    <a:pt x="1967" y="4132"/>
                    <a:pt x="1733" y="4060"/>
                  </a:cubicBezTo>
                  <a:cubicBezTo>
                    <a:pt x="1688" y="4200"/>
                    <a:pt x="1597" y="4293"/>
                    <a:pt x="1478" y="4293"/>
                  </a:cubicBezTo>
                  <a:cubicBezTo>
                    <a:pt x="1304" y="4293"/>
                    <a:pt x="1213" y="4157"/>
                    <a:pt x="1039" y="4157"/>
                  </a:cubicBezTo>
                  <a:cubicBezTo>
                    <a:pt x="1020" y="3752"/>
                    <a:pt x="1096" y="3376"/>
                    <a:pt x="844" y="3142"/>
                  </a:cubicBezTo>
                  <a:cubicBezTo>
                    <a:pt x="625" y="3424"/>
                    <a:pt x="614" y="3678"/>
                    <a:pt x="467" y="4019"/>
                  </a:cubicBezTo>
                  <a:cubicBezTo>
                    <a:pt x="361" y="4267"/>
                    <a:pt x="274" y="4317"/>
                    <a:pt x="165" y="4566"/>
                  </a:cubicBezTo>
                  <a:lnTo>
                    <a:pt x="0" y="5580"/>
                  </a:lnTo>
                  <a:lnTo>
                    <a:pt x="0" y="6028"/>
                  </a:lnTo>
                  <a:lnTo>
                    <a:pt x="30" y="6126"/>
                  </a:lnTo>
                  <a:cubicBezTo>
                    <a:pt x="219" y="5883"/>
                    <a:pt x="279" y="5678"/>
                    <a:pt x="361" y="5347"/>
                  </a:cubicBezTo>
                  <a:cubicBezTo>
                    <a:pt x="494" y="5400"/>
                    <a:pt x="539" y="5531"/>
                    <a:pt x="648" y="5638"/>
                  </a:cubicBezTo>
                  <a:cubicBezTo>
                    <a:pt x="852" y="5844"/>
                    <a:pt x="1145" y="5873"/>
                    <a:pt x="1145" y="6205"/>
                  </a:cubicBezTo>
                  <a:cubicBezTo>
                    <a:pt x="1145" y="6259"/>
                    <a:pt x="1134" y="6287"/>
                    <a:pt x="1130" y="6342"/>
                  </a:cubicBezTo>
                  <a:lnTo>
                    <a:pt x="950" y="6342"/>
                  </a:lnTo>
                  <a:lnTo>
                    <a:pt x="888" y="6303"/>
                  </a:lnTo>
                  <a:lnTo>
                    <a:pt x="768" y="6303"/>
                  </a:lnTo>
                  <a:lnTo>
                    <a:pt x="768" y="6595"/>
                  </a:lnTo>
                  <a:cubicBezTo>
                    <a:pt x="1017" y="6595"/>
                    <a:pt x="1327" y="6664"/>
                    <a:pt x="1327" y="6985"/>
                  </a:cubicBezTo>
                  <a:cubicBezTo>
                    <a:pt x="1327" y="7234"/>
                    <a:pt x="1112" y="7356"/>
                    <a:pt x="919" y="7356"/>
                  </a:cubicBezTo>
                  <a:cubicBezTo>
                    <a:pt x="595" y="7356"/>
                    <a:pt x="458" y="7054"/>
                    <a:pt x="225" y="6751"/>
                  </a:cubicBezTo>
                  <a:lnTo>
                    <a:pt x="173" y="6809"/>
                  </a:lnTo>
                  <a:lnTo>
                    <a:pt x="173" y="7687"/>
                  </a:lnTo>
                  <a:cubicBezTo>
                    <a:pt x="366" y="7687"/>
                    <a:pt x="478" y="7630"/>
                    <a:pt x="670" y="7630"/>
                  </a:cubicBezTo>
                  <a:cubicBezTo>
                    <a:pt x="881" y="7630"/>
                    <a:pt x="897" y="7981"/>
                    <a:pt x="919" y="8255"/>
                  </a:cubicBezTo>
                  <a:cubicBezTo>
                    <a:pt x="938" y="8488"/>
                    <a:pt x="1025" y="8605"/>
                    <a:pt x="1025" y="8838"/>
                  </a:cubicBezTo>
                  <a:cubicBezTo>
                    <a:pt x="1025" y="9108"/>
                    <a:pt x="934" y="9258"/>
                    <a:pt x="799" y="9463"/>
                  </a:cubicBezTo>
                  <a:cubicBezTo>
                    <a:pt x="727" y="9575"/>
                    <a:pt x="621" y="9561"/>
                    <a:pt x="558" y="9678"/>
                  </a:cubicBezTo>
                  <a:cubicBezTo>
                    <a:pt x="425" y="9922"/>
                    <a:pt x="489" y="10137"/>
                    <a:pt x="453" y="10439"/>
                  </a:cubicBezTo>
                  <a:cubicBezTo>
                    <a:pt x="350" y="11229"/>
                    <a:pt x="45" y="11609"/>
                    <a:pt x="45" y="12400"/>
                  </a:cubicBezTo>
                  <a:cubicBezTo>
                    <a:pt x="45" y="12625"/>
                    <a:pt x="52" y="12790"/>
                    <a:pt x="59" y="12968"/>
                  </a:cubicBezTo>
                  <a:lnTo>
                    <a:pt x="59" y="12968"/>
                  </a:lnTo>
                  <a:cubicBezTo>
                    <a:pt x="572" y="13006"/>
                    <a:pt x="768" y="13658"/>
                    <a:pt x="1281" y="13658"/>
                  </a:cubicBezTo>
                  <a:cubicBezTo>
                    <a:pt x="1447" y="13658"/>
                    <a:pt x="1469" y="13415"/>
                    <a:pt x="1582" y="13269"/>
                  </a:cubicBezTo>
                  <a:cubicBezTo>
                    <a:pt x="1861" y="12907"/>
                    <a:pt x="1936" y="12372"/>
                    <a:pt x="2337" y="12372"/>
                  </a:cubicBezTo>
                  <a:cubicBezTo>
                    <a:pt x="2456" y="12372"/>
                    <a:pt x="2517" y="12448"/>
                    <a:pt x="2637" y="12448"/>
                  </a:cubicBezTo>
                  <a:cubicBezTo>
                    <a:pt x="2901" y="12448"/>
                    <a:pt x="3037" y="12254"/>
                    <a:pt x="3300" y="12254"/>
                  </a:cubicBezTo>
                  <a:cubicBezTo>
                    <a:pt x="3618" y="12254"/>
                    <a:pt x="3738" y="12644"/>
                    <a:pt x="4054" y="12644"/>
                  </a:cubicBezTo>
                  <a:cubicBezTo>
                    <a:pt x="4364" y="12644"/>
                    <a:pt x="4470" y="12214"/>
                    <a:pt x="4778" y="12214"/>
                  </a:cubicBezTo>
                  <a:cubicBezTo>
                    <a:pt x="5096" y="12214"/>
                    <a:pt x="5252" y="12448"/>
                    <a:pt x="5569" y="12448"/>
                  </a:cubicBezTo>
                  <a:lnTo>
                    <a:pt x="6166" y="12448"/>
                  </a:lnTo>
                  <a:lnTo>
                    <a:pt x="6527" y="12331"/>
                  </a:lnTo>
                  <a:lnTo>
                    <a:pt x="6889" y="12331"/>
                  </a:lnTo>
                  <a:cubicBezTo>
                    <a:pt x="6889" y="12693"/>
                    <a:pt x="6798" y="13005"/>
                    <a:pt x="6979" y="13269"/>
                  </a:cubicBezTo>
                  <a:cubicBezTo>
                    <a:pt x="7099" y="13453"/>
                    <a:pt x="7280" y="13376"/>
                    <a:pt x="7461" y="13464"/>
                  </a:cubicBezTo>
                  <a:cubicBezTo>
                    <a:pt x="7611" y="13531"/>
                    <a:pt x="7680" y="13677"/>
                    <a:pt x="7823" y="13775"/>
                  </a:cubicBezTo>
                  <a:cubicBezTo>
                    <a:pt x="8124" y="13990"/>
                    <a:pt x="8222" y="14302"/>
                    <a:pt x="8547" y="14439"/>
                  </a:cubicBezTo>
                  <a:cubicBezTo>
                    <a:pt x="8765" y="14527"/>
                    <a:pt x="8976" y="14371"/>
                    <a:pt x="9149" y="14556"/>
                  </a:cubicBezTo>
                  <a:cubicBezTo>
                    <a:pt x="9647" y="15093"/>
                    <a:pt x="9496" y="16313"/>
                    <a:pt x="10152" y="16313"/>
                  </a:cubicBezTo>
                  <a:cubicBezTo>
                    <a:pt x="10348" y="16313"/>
                    <a:pt x="10461" y="16331"/>
                    <a:pt x="10657" y="16331"/>
                  </a:cubicBezTo>
                  <a:cubicBezTo>
                    <a:pt x="10686" y="16780"/>
                    <a:pt x="10603" y="17171"/>
                    <a:pt x="10868" y="17444"/>
                  </a:cubicBezTo>
                  <a:cubicBezTo>
                    <a:pt x="11245" y="17843"/>
                    <a:pt x="11772" y="17843"/>
                    <a:pt x="11833" y="18478"/>
                  </a:cubicBezTo>
                  <a:lnTo>
                    <a:pt x="11650" y="20072"/>
                  </a:lnTo>
                  <a:lnTo>
                    <a:pt x="11650" y="20072"/>
                  </a:lnTo>
                  <a:cubicBezTo>
                    <a:pt x="11907" y="20257"/>
                    <a:pt x="11946" y="20467"/>
                    <a:pt x="12135" y="20760"/>
                  </a:cubicBezTo>
                  <a:cubicBezTo>
                    <a:pt x="12286" y="20996"/>
                    <a:pt x="12520" y="20838"/>
                    <a:pt x="12737" y="20957"/>
                  </a:cubicBezTo>
                  <a:cubicBezTo>
                    <a:pt x="12978" y="21082"/>
                    <a:pt x="13039" y="21384"/>
                    <a:pt x="13279" y="21502"/>
                  </a:cubicBezTo>
                  <a:cubicBezTo>
                    <a:pt x="13498" y="21600"/>
                    <a:pt x="13649" y="21579"/>
                    <a:pt x="13883" y="21579"/>
                  </a:cubicBezTo>
                  <a:cubicBezTo>
                    <a:pt x="14433" y="21579"/>
                    <a:pt x="14561" y="20760"/>
                    <a:pt x="14637" y="20048"/>
                  </a:cubicBezTo>
                  <a:cubicBezTo>
                    <a:pt x="15157" y="20039"/>
                    <a:pt x="15451" y="20058"/>
                    <a:pt x="15970" y="20058"/>
                  </a:cubicBezTo>
                  <a:cubicBezTo>
                    <a:pt x="16227" y="20058"/>
                    <a:pt x="16370" y="19980"/>
                    <a:pt x="16627" y="19941"/>
                  </a:cubicBezTo>
                  <a:cubicBezTo>
                    <a:pt x="16867" y="19912"/>
                    <a:pt x="17057" y="19990"/>
                    <a:pt x="17229" y="19785"/>
                  </a:cubicBezTo>
                  <a:cubicBezTo>
                    <a:pt x="17410" y="19571"/>
                    <a:pt x="17418" y="19326"/>
                    <a:pt x="17531" y="19044"/>
                  </a:cubicBezTo>
                  <a:cubicBezTo>
                    <a:pt x="17666" y="18693"/>
                    <a:pt x="17923" y="18536"/>
                    <a:pt x="17923" y="18136"/>
                  </a:cubicBezTo>
                  <a:lnTo>
                    <a:pt x="17923" y="17444"/>
                  </a:lnTo>
                  <a:lnTo>
                    <a:pt x="18549" y="17444"/>
                  </a:lnTo>
                  <a:cubicBezTo>
                    <a:pt x="18850" y="17444"/>
                    <a:pt x="19046" y="17366"/>
                    <a:pt x="19279" y="17132"/>
                  </a:cubicBezTo>
                  <a:cubicBezTo>
                    <a:pt x="19482" y="16928"/>
                    <a:pt x="19468" y="16469"/>
                    <a:pt x="19731" y="16469"/>
                  </a:cubicBezTo>
                  <a:cubicBezTo>
                    <a:pt x="20455" y="16469"/>
                    <a:pt x="20736" y="16875"/>
                    <a:pt x="21362" y="17343"/>
                  </a:cubicBezTo>
                  <a:lnTo>
                    <a:pt x="21362" y="17343"/>
                  </a:lnTo>
                  <a:cubicBezTo>
                    <a:pt x="21393" y="16875"/>
                    <a:pt x="21600" y="16664"/>
                    <a:pt x="21600" y="16194"/>
                  </a:cubicBezTo>
                  <a:cubicBezTo>
                    <a:pt x="21600" y="15541"/>
                    <a:pt x="21126" y="15326"/>
                    <a:pt x="20726" y="14946"/>
                  </a:cubicBezTo>
                  <a:cubicBezTo>
                    <a:pt x="20040" y="14283"/>
                    <a:pt x="19574" y="14039"/>
                    <a:pt x="18857" y="13424"/>
                  </a:cubicBezTo>
                  <a:cubicBezTo>
                    <a:pt x="18306" y="12956"/>
                    <a:pt x="18096" y="12479"/>
                    <a:pt x="17501" y="12097"/>
                  </a:cubicBezTo>
                  <a:cubicBezTo>
                    <a:pt x="16815" y="11659"/>
                    <a:pt x="16453" y="11219"/>
                    <a:pt x="16054" y="10381"/>
                  </a:cubicBezTo>
                  <a:cubicBezTo>
                    <a:pt x="15842" y="9941"/>
                    <a:pt x="15571" y="9795"/>
                    <a:pt x="15480" y="9287"/>
                  </a:cubicBezTo>
                  <a:cubicBezTo>
                    <a:pt x="15420" y="8917"/>
                    <a:pt x="15480" y="8654"/>
                    <a:pt x="15361" y="8312"/>
                  </a:cubicBezTo>
                  <a:cubicBezTo>
                    <a:pt x="15112" y="7591"/>
                    <a:pt x="14961" y="7171"/>
                    <a:pt x="14816" y="6399"/>
                  </a:cubicBezTo>
                  <a:cubicBezTo>
                    <a:pt x="14643" y="5493"/>
                    <a:pt x="14109" y="5131"/>
                    <a:pt x="13430" y="4838"/>
                  </a:cubicBezTo>
                  <a:cubicBezTo>
                    <a:pt x="12964" y="4643"/>
                    <a:pt x="12405" y="4517"/>
                    <a:pt x="12405" y="3873"/>
                  </a:cubicBezTo>
                  <a:lnTo>
                    <a:pt x="12405" y="3034"/>
                  </a:lnTo>
                  <a:cubicBezTo>
                    <a:pt x="12405" y="2878"/>
                    <a:pt x="12466" y="2790"/>
                    <a:pt x="12466" y="2634"/>
                  </a:cubicBezTo>
                  <a:cubicBezTo>
                    <a:pt x="12466" y="2029"/>
                    <a:pt x="11939" y="1931"/>
                    <a:pt x="11531" y="1638"/>
                  </a:cubicBezTo>
                  <a:cubicBezTo>
                    <a:pt x="11207" y="1415"/>
                    <a:pt x="11125" y="897"/>
                    <a:pt x="10748" y="897"/>
                  </a:cubicBezTo>
                  <a:cubicBezTo>
                    <a:pt x="10325" y="897"/>
                    <a:pt x="9972" y="1073"/>
                    <a:pt x="9782" y="1561"/>
                  </a:cubicBezTo>
                  <a:cubicBezTo>
                    <a:pt x="9609" y="1561"/>
                    <a:pt x="9511" y="1522"/>
                    <a:pt x="9338" y="1522"/>
                  </a:cubicBezTo>
                  <a:cubicBezTo>
                    <a:pt x="8840" y="1522"/>
                    <a:pt x="8591" y="1952"/>
                    <a:pt x="8094" y="1952"/>
                  </a:cubicBezTo>
                  <a:cubicBezTo>
                    <a:pt x="8019" y="1952"/>
                    <a:pt x="7989" y="1874"/>
                    <a:pt x="7913" y="1874"/>
                  </a:cubicBezTo>
                  <a:cubicBezTo>
                    <a:pt x="7635" y="1874"/>
                    <a:pt x="7597" y="2313"/>
                    <a:pt x="7521" y="2654"/>
                  </a:cubicBezTo>
                  <a:cubicBezTo>
                    <a:pt x="7401" y="3200"/>
                    <a:pt x="7182" y="3746"/>
                    <a:pt x="6738" y="3746"/>
                  </a:cubicBezTo>
                  <a:cubicBezTo>
                    <a:pt x="6459" y="3746"/>
                    <a:pt x="6322" y="3551"/>
                    <a:pt x="6074" y="3394"/>
                  </a:cubicBezTo>
                  <a:cubicBezTo>
                    <a:pt x="5713" y="3160"/>
                    <a:pt x="5437" y="3304"/>
                    <a:pt x="5053" y="3138"/>
                  </a:cubicBezTo>
                  <a:lnTo>
                    <a:pt x="5053" y="3138"/>
                  </a:lnTo>
                  <a:cubicBezTo>
                    <a:pt x="4909" y="3176"/>
                    <a:pt x="4831" y="3316"/>
                    <a:pt x="4680" y="3316"/>
                  </a:cubicBezTo>
                  <a:cubicBezTo>
                    <a:pt x="4635" y="3316"/>
                    <a:pt x="4612" y="3278"/>
                    <a:pt x="4567" y="3278"/>
                  </a:cubicBezTo>
                  <a:cubicBezTo>
                    <a:pt x="4470" y="2741"/>
                    <a:pt x="4221" y="2517"/>
                    <a:pt x="4085" y="1991"/>
                  </a:cubicBezTo>
                  <a:cubicBezTo>
                    <a:pt x="3880" y="1190"/>
                    <a:pt x="3836" y="664"/>
                    <a:pt x="3451" y="0"/>
                  </a:cubicBezTo>
                  <a:lnTo>
                    <a:pt x="954" y="149"/>
                  </a:lnTo>
                  <a:cubicBezTo>
                    <a:pt x="954" y="149"/>
                    <a:pt x="954" y="149"/>
                    <a:pt x="954" y="14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9" name="Shape 3214"/>
            <p:cNvSpPr/>
            <p:nvPr/>
          </p:nvSpPr>
          <p:spPr>
            <a:xfrm>
              <a:off x="2467168" y="3618004"/>
              <a:ext cx="487670" cy="329666"/>
            </a:xfrm>
            <a:custGeom>
              <a:avLst/>
              <a:gdLst/>
              <a:ahLst/>
              <a:cxnLst>
                <a:cxn ang="0">
                  <a:pos x="wd2" y="hd2"/>
                </a:cxn>
                <a:cxn ang="5400000">
                  <a:pos x="wd2" y="hd2"/>
                </a:cxn>
                <a:cxn ang="10800000">
                  <a:pos x="wd2" y="hd2"/>
                </a:cxn>
                <a:cxn ang="16200000">
                  <a:pos x="wd2" y="hd2"/>
                </a:cxn>
              </a:cxnLst>
              <a:rect l="0" t="0" r="r" b="b"/>
              <a:pathLst>
                <a:path w="21600" h="21600" extrusionOk="0">
                  <a:moveTo>
                    <a:pt x="5534" y="0"/>
                  </a:moveTo>
                  <a:cubicBezTo>
                    <a:pt x="5500" y="142"/>
                    <a:pt x="5467" y="239"/>
                    <a:pt x="5398" y="359"/>
                  </a:cubicBezTo>
                  <a:cubicBezTo>
                    <a:pt x="5255" y="600"/>
                    <a:pt x="5161" y="743"/>
                    <a:pt x="5090" y="1059"/>
                  </a:cubicBezTo>
                  <a:cubicBezTo>
                    <a:pt x="4960" y="1635"/>
                    <a:pt x="4904" y="1945"/>
                    <a:pt x="4807" y="2526"/>
                  </a:cubicBezTo>
                  <a:cubicBezTo>
                    <a:pt x="4954" y="2439"/>
                    <a:pt x="4972" y="2239"/>
                    <a:pt x="5019" y="2020"/>
                  </a:cubicBezTo>
                  <a:cubicBezTo>
                    <a:pt x="5093" y="1687"/>
                    <a:pt x="5194" y="1530"/>
                    <a:pt x="5351" y="1269"/>
                  </a:cubicBezTo>
                  <a:cubicBezTo>
                    <a:pt x="5444" y="1107"/>
                    <a:pt x="5459" y="948"/>
                    <a:pt x="5563" y="795"/>
                  </a:cubicBezTo>
                  <a:cubicBezTo>
                    <a:pt x="5637" y="688"/>
                    <a:pt x="5696" y="634"/>
                    <a:pt x="5753" y="500"/>
                  </a:cubicBezTo>
                  <a:cubicBezTo>
                    <a:pt x="5838" y="293"/>
                    <a:pt x="5867" y="150"/>
                    <a:pt x="6000" y="9"/>
                  </a:cubicBezTo>
                  <a:lnTo>
                    <a:pt x="6024" y="150"/>
                  </a:lnTo>
                  <a:lnTo>
                    <a:pt x="6024" y="800"/>
                  </a:lnTo>
                  <a:cubicBezTo>
                    <a:pt x="6024" y="948"/>
                    <a:pt x="6107" y="1015"/>
                    <a:pt x="6107" y="1163"/>
                  </a:cubicBezTo>
                  <a:cubicBezTo>
                    <a:pt x="6107" y="1337"/>
                    <a:pt x="6048" y="1425"/>
                    <a:pt x="6036" y="1600"/>
                  </a:cubicBezTo>
                  <a:cubicBezTo>
                    <a:pt x="6024" y="1770"/>
                    <a:pt x="6044" y="1906"/>
                    <a:pt x="5976" y="2037"/>
                  </a:cubicBezTo>
                  <a:cubicBezTo>
                    <a:pt x="5858" y="2269"/>
                    <a:pt x="5705" y="2386"/>
                    <a:pt x="5705" y="2680"/>
                  </a:cubicBezTo>
                  <a:lnTo>
                    <a:pt x="5705" y="2823"/>
                  </a:lnTo>
                  <a:lnTo>
                    <a:pt x="5847" y="2823"/>
                  </a:lnTo>
                  <a:lnTo>
                    <a:pt x="5941" y="2788"/>
                  </a:lnTo>
                  <a:cubicBezTo>
                    <a:pt x="6003" y="2908"/>
                    <a:pt x="6054" y="2998"/>
                    <a:pt x="6154" y="2998"/>
                  </a:cubicBezTo>
                  <a:cubicBezTo>
                    <a:pt x="6425" y="2998"/>
                    <a:pt x="6576" y="2693"/>
                    <a:pt x="6675" y="2317"/>
                  </a:cubicBezTo>
                  <a:cubicBezTo>
                    <a:pt x="6734" y="2085"/>
                    <a:pt x="6819" y="1930"/>
                    <a:pt x="6869" y="1743"/>
                  </a:cubicBezTo>
                  <a:lnTo>
                    <a:pt x="6869" y="1743"/>
                  </a:lnTo>
                  <a:cubicBezTo>
                    <a:pt x="7023" y="2197"/>
                    <a:pt x="7205" y="2273"/>
                    <a:pt x="7418" y="2649"/>
                  </a:cubicBezTo>
                  <a:cubicBezTo>
                    <a:pt x="7608" y="2982"/>
                    <a:pt x="7566" y="3313"/>
                    <a:pt x="7702" y="3698"/>
                  </a:cubicBezTo>
                  <a:cubicBezTo>
                    <a:pt x="7838" y="4083"/>
                    <a:pt x="7968" y="4275"/>
                    <a:pt x="8081" y="4677"/>
                  </a:cubicBezTo>
                  <a:cubicBezTo>
                    <a:pt x="8140" y="4895"/>
                    <a:pt x="8204" y="5027"/>
                    <a:pt x="8222" y="5271"/>
                  </a:cubicBezTo>
                  <a:cubicBezTo>
                    <a:pt x="8234" y="5420"/>
                    <a:pt x="8240" y="5620"/>
                    <a:pt x="8340" y="5620"/>
                  </a:cubicBezTo>
                  <a:cubicBezTo>
                    <a:pt x="8760" y="5620"/>
                    <a:pt x="8973" y="5306"/>
                    <a:pt x="9393" y="5306"/>
                  </a:cubicBezTo>
                  <a:cubicBezTo>
                    <a:pt x="9694" y="5306"/>
                    <a:pt x="9847" y="5568"/>
                    <a:pt x="10114" y="5762"/>
                  </a:cubicBezTo>
                  <a:cubicBezTo>
                    <a:pt x="10533" y="6067"/>
                    <a:pt x="10804" y="6216"/>
                    <a:pt x="11271" y="6216"/>
                  </a:cubicBezTo>
                  <a:cubicBezTo>
                    <a:pt x="11608" y="6216"/>
                    <a:pt x="11792" y="5971"/>
                    <a:pt x="12127" y="5971"/>
                  </a:cubicBezTo>
                  <a:lnTo>
                    <a:pt x="12500" y="5971"/>
                  </a:lnTo>
                  <a:cubicBezTo>
                    <a:pt x="12553" y="6599"/>
                    <a:pt x="12683" y="6915"/>
                    <a:pt x="12736" y="7544"/>
                  </a:cubicBezTo>
                  <a:cubicBezTo>
                    <a:pt x="12760" y="7868"/>
                    <a:pt x="12660" y="8121"/>
                    <a:pt x="12784" y="8383"/>
                  </a:cubicBezTo>
                  <a:cubicBezTo>
                    <a:pt x="12889" y="8619"/>
                    <a:pt x="13162" y="8575"/>
                    <a:pt x="13162" y="8864"/>
                  </a:cubicBezTo>
                  <a:lnTo>
                    <a:pt x="13162" y="9292"/>
                  </a:lnTo>
                  <a:cubicBezTo>
                    <a:pt x="13008" y="9327"/>
                    <a:pt x="12867" y="9336"/>
                    <a:pt x="12807" y="9537"/>
                  </a:cubicBezTo>
                  <a:cubicBezTo>
                    <a:pt x="12695" y="9913"/>
                    <a:pt x="12790" y="10184"/>
                    <a:pt x="12736" y="10587"/>
                  </a:cubicBezTo>
                  <a:cubicBezTo>
                    <a:pt x="12997" y="10708"/>
                    <a:pt x="13250" y="10568"/>
                    <a:pt x="13399" y="10900"/>
                  </a:cubicBezTo>
                  <a:cubicBezTo>
                    <a:pt x="13481" y="11093"/>
                    <a:pt x="13375" y="11267"/>
                    <a:pt x="13399" y="11494"/>
                  </a:cubicBezTo>
                  <a:cubicBezTo>
                    <a:pt x="13439" y="11871"/>
                    <a:pt x="13504" y="12177"/>
                    <a:pt x="13728" y="12369"/>
                  </a:cubicBezTo>
                  <a:cubicBezTo>
                    <a:pt x="13924" y="12535"/>
                    <a:pt x="14089" y="12438"/>
                    <a:pt x="14320" y="12473"/>
                  </a:cubicBezTo>
                  <a:cubicBezTo>
                    <a:pt x="14740" y="12535"/>
                    <a:pt x="14941" y="12858"/>
                    <a:pt x="15360" y="12858"/>
                  </a:cubicBezTo>
                  <a:cubicBezTo>
                    <a:pt x="15750" y="12858"/>
                    <a:pt x="15785" y="12185"/>
                    <a:pt x="16093" y="11844"/>
                  </a:cubicBezTo>
                  <a:cubicBezTo>
                    <a:pt x="16459" y="11442"/>
                    <a:pt x="16720" y="11311"/>
                    <a:pt x="17180" y="11145"/>
                  </a:cubicBezTo>
                  <a:cubicBezTo>
                    <a:pt x="17553" y="11014"/>
                    <a:pt x="17658" y="10638"/>
                    <a:pt x="18007" y="10446"/>
                  </a:cubicBezTo>
                  <a:cubicBezTo>
                    <a:pt x="18462" y="10201"/>
                    <a:pt x="18644" y="9902"/>
                    <a:pt x="19069" y="9562"/>
                  </a:cubicBezTo>
                  <a:lnTo>
                    <a:pt x="19069" y="9562"/>
                  </a:lnTo>
                  <a:cubicBezTo>
                    <a:pt x="19098" y="9859"/>
                    <a:pt x="19189" y="9991"/>
                    <a:pt x="19189" y="10288"/>
                  </a:cubicBezTo>
                  <a:cubicBezTo>
                    <a:pt x="19189" y="10428"/>
                    <a:pt x="19094" y="10481"/>
                    <a:pt x="19024" y="10551"/>
                  </a:cubicBezTo>
                  <a:cubicBezTo>
                    <a:pt x="18911" y="10664"/>
                    <a:pt x="18888" y="10839"/>
                    <a:pt x="18763" y="10934"/>
                  </a:cubicBezTo>
                  <a:cubicBezTo>
                    <a:pt x="18575" y="11093"/>
                    <a:pt x="18362" y="11207"/>
                    <a:pt x="18362" y="11530"/>
                  </a:cubicBezTo>
                  <a:cubicBezTo>
                    <a:pt x="18362" y="11696"/>
                    <a:pt x="18498" y="11696"/>
                    <a:pt x="18575" y="11809"/>
                  </a:cubicBezTo>
                  <a:cubicBezTo>
                    <a:pt x="18687" y="11977"/>
                    <a:pt x="18722" y="12194"/>
                    <a:pt x="18882" y="12194"/>
                  </a:cubicBezTo>
                  <a:cubicBezTo>
                    <a:pt x="18994" y="12194"/>
                    <a:pt x="19011" y="11993"/>
                    <a:pt x="19118" y="11949"/>
                  </a:cubicBezTo>
                  <a:cubicBezTo>
                    <a:pt x="19378" y="11844"/>
                    <a:pt x="19537" y="11844"/>
                    <a:pt x="19809" y="11844"/>
                  </a:cubicBezTo>
                  <a:lnTo>
                    <a:pt x="19934" y="11844"/>
                  </a:lnTo>
                  <a:cubicBezTo>
                    <a:pt x="19940" y="12019"/>
                    <a:pt x="19934" y="12124"/>
                    <a:pt x="19934" y="12299"/>
                  </a:cubicBezTo>
                  <a:cubicBezTo>
                    <a:pt x="19934" y="12700"/>
                    <a:pt x="20277" y="12700"/>
                    <a:pt x="20418" y="13034"/>
                  </a:cubicBezTo>
                  <a:cubicBezTo>
                    <a:pt x="20501" y="13225"/>
                    <a:pt x="20542" y="13488"/>
                    <a:pt x="20702" y="13488"/>
                  </a:cubicBezTo>
                  <a:cubicBezTo>
                    <a:pt x="20897" y="13488"/>
                    <a:pt x="21009" y="13383"/>
                    <a:pt x="21204" y="13383"/>
                  </a:cubicBezTo>
                  <a:cubicBezTo>
                    <a:pt x="21328" y="13383"/>
                    <a:pt x="21405" y="13409"/>
                    <a:pt x="21528" y="13400"/>
                  </a:cubicBezTo>
                  <a:cubicBezTo>
                    <a:pt x="21553" y="13453"/>
                    <a:pt x="21600" y="13488"/>
                    <a:pt x="21600" y="13558"/>
                  </a:cubicBezTo>
                  <a:cubicBezTo>
                    <a:pt x="21600" y="14029"/>
                    <a:pt x="21168" y="13942"/>
                    <a:pt x="20915" y="14223"/>
                  </a:cubicBezTo>
                  <a:cubicBezTo>
                    <a:pt x="20678" y="14484"/>
                    <a:pt x="20702" y="15062"/>
                    <a:pt x="20406" y="15062"/>
                  </a:cubicBezTo>
                  <a:cubicBezTo>
                    <a:pt x="20122" y="15062"/>
                    <a:pt x="20040" y="14572"/>
                    <a:pt x="19756" y="14572"/>
                  </a:cubicBezTo>
                  <a:cubicBezTo>
                    <a:pt x="19366" y="14572"/>
                    <a:pt x="19390" y="15550"/>
                    <a:pt x="19000" y="15550"/>
                  </a:cubicBezTo>
                  <a:cubicBezTo>
                    <a:pt x="18805" y="15550"/>
                    <a:pt x="18775" y="15227"/>
                    <a:pt x="18669" y="14992"/>
                  </a:cubicBezTo>
                  <a:lnTo>
                    <a:pt x="18575" y="14921"/>
                  </a:lnTo>
                  <a:cubicBezTo>
                    <a:pt x="18575" y="15227"/>
                    <a:pt x="18403" y="15480"/>
                    <a:pt x="18197" y="15480"/>
                  </a:cubicBezTo>
                  <a:cubicBezTo>
                    <a:pt x="17919" y="15480"/>
                    <a:pt x="17859" y="15053"/>
                    <a:pt x="17677" y="14747"/>
                  </a:cubicBezTo>
                  <a:lnTo>
                    <a:pt x="17677" y="14747"/>
                  </a:lnTo>
                  <a:cubicBezTo>
                    <a:pt x="17895" y="14258"/>
                    <a:pt x="18197" y="14073"/>
                    <a:pt x="18197" y="13488"/>
                  </a:cubicBezTo>
                  <a:cubicBezTo>
                    <a:pt x="18197" y="13130"/>
                    <a:pt x="18125" y="12937"/>
                    <a:pt x="18125" y="12579"/>
                  </a:cubicBezTo>
                  <a:lnTo>
                    <a:pt x="17842" y="12544"/>
                  </a:lnTo>
                  <a:cubicBezTo>
                    <a:pt x="17629" y="12972"/>
                    <a:pt x="17428" y="13313"/>
                    <a:pt x="17062" y="13313"/>
                  </a:cubicBezTo>
                  <a:cubicBezTo>
                    <a:pt x="16890" y="13313"/>
                    <a:pt x="16802" y="13138"/>
                    <a:pt x="16630" y="13138"/>
                  </a:cubicBezTo>
                  <a:lnTo>
                    <a:pt x="16258" y="13138"/>
                  </a:lnTo>
                  <a:cubicBezTo>
                    <a:pt x="16199" y="13689"/>
                    <a:pt x="16300" y="14135"/>
                    <a:pt x="16022" y="14502"/>
                  </a:cubicBezTo>
                  <a:cubicBezTo>
                    <a:pt x="15934" y="14615"/>
                    <a:pt x="15839" y="14598"/>
                    <a:pt x="15739" y="14676"/>
                  </a:cubicBezTo>
                  <a:cubicBezTo>
                    <a:pt x="15548" y="14825"/>
                    <a:pt x="15401" y="14878"/>
                    <a:pt x="15265" y="15130"/>
                  </a:cubicBezTo>
                  <a:cubicBezTo>
                    <a:pt x="15100" y="15446"/>
                    <a:pt x="15035" y="15865"/>
                    <a:pt x="14758" y="15865"/>
                  </a:cubicBezTo>
                  <a:cubicBezTo>
                    <a:pt x="14503" y="15865"/>
                    <a:pt x="14374" y="15725"/>
                    <a:pt x="14120" y="15725"/>
                  </a:cubicBezTo>
                  <a:cubicBezTo>
                    <a:pt x="13942" y="15725"/>
                    <a:pt x="13888" y="15988"/>
                    <a:pt x="13800" y="16215"/>
                  </a:cubicBezTo>
                  <a:cubicBezTo>
                    <a:pt x="13670" y="16547"/>
                    <a:pt x="13552" y="16721"/>
                    <a:pt x="13469" y="17090"/>
                  </a:cubicBezTo>
                  <a:cubicBezTo>
                    <a:pt x="13694" y="17281"/>
                    <a:pt x="13800" y="17456"/>
                    <a:pt x="14037" y="17613"/>
                  </a:cubicBezTo>
                  <a:cubicBezTo>
                    <a:pt x="14142" y="17684"/>
                    <a:pt x="14249" y="17623"/>
                    <a:pt x="14320" y="17754"/>
                  </a:cubicBezTo>
                  <a:cubicBezTo>
                    <a:pt x="14568" y="18199"/>
                    <a:pt x="14256" y="18915"/>
                    <a:pt x="14627" y="19186"/>
                  </a:cubicBezTo>
                  <a:cubicBezTo>
                    <a:pt x="14586" y="19458"/>
                    <a:pt x="14420" y="19528"/>
                    <a:pt x="14344" y="19780"/>
                  </a:cubicBezTo>
                  <a:cubicBezTo>
                    <a:pt x="14120" y="20525"/>
                    <a:pt x="13918" y="20891"/>
                    <a:pt x="13658" y="21600"/>
                  </a:cubicBezTo>
                  <a:lnTo>
                    <a:pt x="13658" y="21600"/>
                  </a:lnTo>
                  <a:cubicBezTo>
                    <a:pt x="13321" y="21565"/>
                    <a:pt x="13111" y="21450"/>
                    <a:pt x="12786" y="21334"/>
                  </a:cubicBezTo>
                  <a:lnTo>
                    <a:pt x="12786" y="21334"/>
                  </a:lnTo>
                  <a:cubicBezTo>
                    <a:pt x="12810" y="20915"/>
                    <a:pt x="12972" y="20726"/>
                    <a:pt x="12972" y="20305"/>
                  </a:cubicBezTo>
                  <a:cubicBezTo>
                    <a:pt x="12972" y="19720"/>
                    <a:pt x="12600" y="19528"/>
                    <a:pt x="12287" y="19186"/>
                  </a:cubicBezTo>
                  <a:cubicBezTo>
                    <a:pt x="11750" y="18593"/>
                    <a:pt x="11384" y="18374"/>
                    <a:pt x="10822" y="17823"/>
                  </a:cubicBezTo>
                  <a:cubicBezTo>
                    <a:pt x="10390" y="17404"/>
                    <a:pt x="10225" y="16976"/>
                    <a:pt x="9759" y="16634"/>
                  </a:cubicBezTo>
                  <a:cubicBezTo>
                    <a:pt x="9221" y="16241"/>
                    <a:pt x="8937" y="15848"/>
                    <a:pt x="8624" y="15096"/>
                  </a:cubicBezTo>
                  <a:cubicBezTo>
                    <a:pt x="8458" y="14703"/>
                    <a:pt x="8246" y="14572"/>
                    <a:pt x="8175" y="14117"/>
                  </a:cubicBezTo>
                  <a:cubicBezTo>
                    <a:pt x="8127" y="13785"/>
                    <a:pt x="8175" y="13549"/>
                    <a:pt x="8081" y="13243"/>
                  </a:cubicBezTo>
                  <a:cubicBezTo>
                    <a:pt x="7886" y="12597"/>
                    <a:pt x="7767" y="12220"/>
                    <a:pt x="7654" y="11529"/>
                  </a:cubicBezTo>
                  <a:cubicBezTo>
                    <a:pt x="7518" y="10717"/>
                    <a:pt x="7100" y="10393"/>
                    <a:pt x="6567" y="10131"/>
                  </a:cubicBezTo>
                  <a:cubicBezTo>
                    <a:pt x="6201" y="9956"/>
                    <a:pt x="5764" y="9843"/>
                    <a:pt x="5764" y="9266"/>
                  </a:cubicBezTo>
                  <a:lnTo>
                    <a:pt x="5764" y="8514"/>
                  </a:lnTo>
                  <a:cubicBezTo>
                    <a:pt x="5764" y="8374"/>
                    <a:pt x="5811" y="8296"/>
                    <a:pt x="5811" y="8156"/>
                  </a:cubicBezTo>
                  <a:cubicBezTo>
                    <a:pt x="5811" y="7613"/>
                    <a:pt x="5398" y="7526"/>
                    <a:pt x="5079" y="7263"/>
                  </a:cubicBezTo>
                  <a:cubicBezTo>
                    <a:pt x="4824" y="7063"/>
                    <a:pt x="4760" y="6599"/>
                    <a:pt x="4464" y="6599"/>
                  </a:cubicBezTo>
                  <a:cubicBezTo>
                    <a:pt x="4133" y="6599"/>
                    <a:pt x="3856" y="6757"/>
                    <a:pt x="3707" y="7194"/>
                  </a:cubicBezTo>
                  <a:cubicBezTo>
                    <a:pt x="3572" y="7194"/>
                    <a:pt x="3494" y="7160"/>
                    <a:pt x="3359" y="7160"/>
                  </a:cubicBezTo>
                  <a:cubicBezTo>
                    <a:pt x="2969" y="7160"/>
                    <a:pt x="2774" y="7544"/>
                    <a:pt x="2384" y="7544"/>
                  </a:cubicBezTo>
                  <a:cubicBezTo>
                    <a:pt x="2325" y="7544"/>
                    <a:pt x="2301" y="7474"/>
                    <a:pt x="2242" y="7474"/>
                  </a:cubicBezTo>
                  <a:cubicBezTo>
                    <a:pt x="2024" y="7474"/>
                    <a:pt x="1994" y="7868"/>
                    <a:pt x="1935" y="8173"/>
                  </a:cubicBezTo>
                  <a:cubicBezTo>
                    <a:pt x="1841" y="8663"/>
                    <a:pt x="1669" y="9152"/>
                    <a:pt x="1321" y="9152"/>
                  </a:cubicBezTo>
                  <a:cubicBezTo>
                    <a:pt x="1102" y="9152"/>
                    <a:pt x="995" y="8977"/>
                    <a:pt x="801" y="8837"/>
                  </a:cubicBezTo>
                  <a:cubicBezTo>
                    <a:pt x="517" y="8627"/>
                    <a:pt x="301" y="8756"/>
                    <a:pt x="0" y="8607"/>
                  </a:cubicBezTo>
                  <a:lnTo>
                    <a:pt x="0" y="8607"/>
                  </a:lnTo>
                  <a:lnTo>
                    <a:pt x="1392" y="795"/>
                  </a:lnTo>
                  <a:lnTo>
                    <a:pt x="5534" y="0"/>
                  </a:lnTo>
                  <a:cubicBezTo>
                    <a:pt x="5534" y="0"/>
                    <a:pt x="5534" y="0"/>
                    <a:pt x="5534"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0" name="Shape 3215"/>
            <p:cNvSpPr/>
            <p:nvPr/>
          </p:nvSpPr>
          <p:spPr>
            <a:xfrm>
              <a:off x="2767955" y="3805380"/>
              <a:ext cx="223046" cy="167554"/>
            </a:xfrm>
            <a:custGeom>
              <a:avLst/>
              <a:gdLst/>
              <a:ahLst/>
              <a:cxnLst>
                <a:cxn ang="0">
                  <a:pos x="wd2" y="hd2"/>
                </a:cxn>
                <a:cxn ang="5400000">
                  <a:pos x="wd2" y="hd2"/>
                </a:cxn>
                <a:cxn ang="10800000">
                  <a:pos x="wd2" y="hd2"/>
                </a:cxn>
                <a:cxn ang="16200000">
                  <a:pos x="wd2" y="hd2"/>
                </a:cxn>
              </a:cxnLst>
              <a:rect l="0" t="0" r="r" b="b"/>
              <a:pathLst>
                <a:path w="21600" h="21600" extrusionOk="0">
                  <a:moveTo>
                    <a:pt x="9200" y="4333"/>
                  </a:moveTo>
                  <a:cubicBezTo>
                    <a:pt x="8862" y="4368"/>
                    <a:pt x="8631" y="4437"/>
                    <a:pt x="8321" y="4609"/>
                  </a:cubicBezTo>
                  <a:cubicBezTo>
                    <a:pt x="7855" y="4865"/>
                    <a:pt x="7286" y="4968"/>
                    <a:pt x="7286" y="5642"/>
                  </a:cubicBezTo>
                  <a:cubicBezTo>
                    <a:pt x="7286" y="6483"/>
                    <a:pt x="7752" y="7223"/>
                    <a:pt x="8385" y="7223"/>
                  </a:cubicBezTo>
                  <a:lnTo>
                    <a:pt x="9599" y="7223"/>
                  </a:lnTo>
                  <a:cubicBezTo>
                    <a:pt x="10181" y="7223"/>
                    <a:pt x="10321" y="8187"/>
                    <a:pt x="10905" y="8187"/>
                  </a:cubicBezTo>
                  <a:cubicBezTo>
                    <a:pt x="11369" y="8187"/>
                    <a:pt x="11576" y="7636"/>
                    <a:pt x="12041" y="7636"/>
                  </a:cubicBezTo>
                  <a:cubicBezTo>
                    <a:pt x="12363" y="7636"/>
                    <a:pt x="12557" y="7599"/>
                    <a:pt x="12869" y="7703"/>
                  </a:cubicBezTo>
                  <a:cubicBezTo>
                    <a:pt x="13488" y="7911"/>
                    <a:pt x="13384" y="9218"/>
                    <a:pt x="14018" y="9218"/>
                  </a:cubicBezTo>
                  <a:lnTo>
                    <a:pt x="16072" y="9218"/>
                  </a:lnTo>
                  <a:lnTo>
                    <a:pt x="19224" y="9973"/>
                  </a:lnTo>
                  <a:lnTo>
                    <a:pt x="19224" y="9973"/>
                  </a:lnTo>
                  <a:cubicBezTo>
                    <a:pt x="19444" y="10474"/>
                    <a:pt x="19534" y="10833"/>
                    <a:pt x="19534" y="11418"/>
                  </a:cubicBezTo>
                  <a:cubicBezTo>
                    <a:pt x="19534" y="12245"/>
                    <a:pt x="18965" y="12520"/>
                    <a:pt x="18862" y="13344"/>
                  </a:cubicBezTo>
                  <a:cubicBezTo>
                    <a:pt x="19017" y="13396"/>
                    <a:pt x="19134" y="13482"/>
                    <a:pt x="19302" y="13482"/>
                  </a:cubicBezTo>
                  <a:cubicBezTo>
                    <a:pt x="19521" y="13482"/>
                    <a:pt x="19651" y="13344"/>
                    <a:pt x="19871" y="13344"/>
                  </a:cubicBezTo>
                  <a:cubicBezTo>
                    <a:pt x="20890" y="13344"/>
                    <a:pt x="21600" y="14601"/>
                    <a:pt x="21600" y="15958"/>
                  </a:cubicBezTo>
                  <a:cubicBezTo>
                    <a:pt x="21600" y="16888"/>
                    <a:pt x="21380" y="17404"/>
                    <a:pt x="21214" y="18298"/>
                  </a:cubicBezTo>
                  <a:lnTo>
                    <a:pt x="21212" y="18298"/>
                  </a:lnTo>
                  <a:cubicBezTo>
                    <a:pt x="20554" y="18366"/>
                    <a:pt x="20220" y="18573"/>
                    <a:pt x="19560" y="18573"/>
                  </a:cubicBezTo>
                  <a:cubicBezTo>
                    <a:pt x="18733" y="18573"/>
                    <a:pt x="18295" y="18162"/>
                    <a:pt x="17467" y="18162"/>
                  </a:cubicBezTo>
                  <a:cubicBezTo>
                    <a:pt x="17015" y="18162"/>
                    <a:pt x="16950" y="18917"/>
                    <a:pt x="16536" y="19123"/>
                  </a:cubicBezTo>
                  <a:cubicBezTo>
                    <a:pt x="16316" y="19227"/>
                    <a:pt x="16150" y="19074"/>
                    <a:pt x="15915" y="19123"/>
                  </a:cubicBezTo>
                  <a:cubicBezTo>
                    <a:pt x="15477" y="19209"/>
                    <a:pt x="15348" y="19743"/>
                    <a:pt x="14935" y="19949"/>
                  </a:cubicBezTo>
                  <a:cubicBezTo>
                    <a:pt x="14714" y="20051"/>
                    <a:pt x="14522" y="19930"/>
                    <a:pt x="14315" y="20087"/>
                  </a:cubicBezTo>
                  <a:cubicBezTo>
                    <a:pt x="13837" y="20447"/>
                    <a:pt x="13798" y="21101"/>
                    <a:pt x="13384" y="21600"/>
                  </a:cubicBezTo>
                  <a:cubicBezTo>
                    <a:pt x="13048" y="21101"/>
                    <a:pt x="12558" y="20963"/>
                    <a:pt x="12558" y="20294"/>
                  </a:cubicBezTo>
                  <a:cubicBezTo>
                    <a:pt x="12558" y="19468"/>
                    <a:pt x="12869" y="19055"/>
                    <a:pt x="12869" y="18229"/>
                  </a:cubicBezTo>
                  <a:cubicBezTo>
                    <a:pt x="12869" y="16972"/>
                    <a:pt x="12533" y="16268"/>
                    <a:pt x="12533" y="15014"/>
                  </a:cubicBezTo>
                  <a:lnTo>
                    <a:pt x="12533" y="13209"/>
                  </a:lnTo>
                  <a:cubicBezTo>
                    <a:pt x="11989" y="13209"/>
                    <a:pt x="11705" y="12865"/>
                    <a:pt x="11164" y="12865"/>
                  </a:cubicBezTo>
                  <a:cubicBezTo>
                    <a:pt x="10399" y="12865"/>
                    <a:pt x="10026" y="13482"/>
                    <a:pt x="9458" y="14170"/>
                  </a:cubicBezTo>
                  <a:cubicBezTo>
                    <a:pt x="8812" y="14670"/>
                    <a:pt x="8411" y="14825"/>
                    <a:pt x="7803" y="15410"/>
                  </a:cubicBezTo>
                  <a:cubicBezTo>
                    <a:pt x="7635" y="15719"/>
                    <a:pt x="7416" y="16098"/>
                    <a:pt x="7118" y="16098"/>
                  </a:cubicBezTo>
                  <a:lnTo>
                    <a:pt x="6098" y="16098"/>
                  </a:lnTo>
                  <a:lnTo>
                    <a:pt x="6098" y="16922"/>
                  </a:lnTo>
                  <a:cubicBezTo>
                    <a:pt x="6252" y="17163"/>
                    <a:pt x="6510" y="17215"/>
                    <a:pt x="6510" y="17540"/>
                  </a:cubicBezTo>
                  <a:cubicBezTo>
                    <a:pt x="6510" y="17884"/>
                    <a:pt x="6202" y="17921"/>
                    <a:pt x="5995" y="18093"/>
                  </a:cubicBezTo>
                  <a:cubicBezTo>
                    <a:pt x="5736" y="18314"/>
                    <a:pt x="5736" y="18848"/>
                    <a:pt x="5426" y="18848"/>
                  </a:cubicBezTo>
                  <a:cubicBezTo>
                    <a:pt x="5052" y="18848"/>
                    <a:pt x="4871" y="18506"/>
                    <a:pt x="4496" y="18506"/>
                  </a:cubicBezTo>
                  <a:cubicBezTo>
                    <a:pt x="3721" y="18506"/>
                    <a:pt x="3307" y="18986"/>
                    <a:pt x="2533" y="18986"/>
                  </a:cubicBezTo>
                  <a:cubicBezTo>
                    <a:pt x="2222" y="18986"/>
                    <a:pt x="2106" y="18607"/>
                    <a:pt x="1810" y="18506"/>
                  </a:cubicBezTo>
                  <a:cubicBezTo>
                    <a:pt x="1241" y="18298"/>
                    <a:pt x="853" y="18334"/>
                    <a:pt x="414" y="17818"/>
                  </a:cubicBezTo>
                  <a:lnTo>
                    <a:pt x="414" y="17818"/>
                  </a:lnTo>
                  <a:cubicBezTo>
                    <a:pt x="983" y="16423"/>
                    <a:pt x="1422" y="15702"/>
                    <a:pt x="1912" y="14237"/>
                  </a:cubicBezTo>
                  <a:cubicBezTo>
                    <a:pt x="2080" y="13740"/>
                    <a:pt x="2442" y="13602"/>
                    <a:pt x="2533" y="13069"/>
                  </a:cubicBezTo>
                  <a:cubicBezTo>
                    <a:pt x="1720" y="12535"/>
                    <a:pt x="2403" y="11126"/>
                    <a:pt x="1860" y="10250"/>
                  </a:cubicBezTo>
                  <a:cubicBezTo>
                    <a:pt x="1705" y="9992"/>
                    <a:pt x="1472" y="10113"/>
                    <a:pt x="1241" y="9973"/>
                  </a:cubicBezTo>
                  <a:cubicBezTo>
                    <a:pt x="724" y="9665"/>
                    <a:pt x="491" y="9321"/>
                    <a:pt x="0" y="8944"/>
                  </a:cubicBezTo>
                  <a:cubicBezTo>
                    <a:pt x="181" y="8219"/>
                    <a:pt x="440" y="7875"/>
                    <a:pt x="724" y="7223"/>
                  </a:cubicBezTo>
                  <a:cubicBezTo>
                    <a:pt x="916" y="6775"/>
                    <a:pt x="1034" y="6259"/>
                    <a:pt x="1422" y="6259"/>
                  </a:cubicBezTo>
                  <a:cubicBezTo>
                    <a:pt x="1978" y="6259"/>
                    <a:pt x="2261" y="6535"/>
                    <a:pt x="2817" y="6535"/>
                  </a:cubicBezTo>
                  <a:cubicBezTo>
                    <a:pt x="3425" y="6535"/>
                    <a:pt x="3566" y="5710"/>
                    <a:pt x="3927" y="5088"/>
                  </a:cubicBezTo>
                  <a:cubicBezTo>
                    <a:pt x="4225" y="4592"/>
                    <a:pt x="4546" y="4488"/>
                    <a:pt x="4962" y="4195"/>
                  </a:cubicBezTo>
                  <a:cubicBezTo>
                    <a:pt x="5182" y="4041"/>
                    <a:pt x="5389" y="4075"/>
                    <a:pt x="5581" y="3851"/>
                  </a:cubicBezTo>
                  <a:cubicBezTo>
                    <a:pt x="6189" y="3131"/>
                    <a:pt x="5969" y="2253"/>
                    <a:pt x="6098" y="1168"/>
                  </a:cubicBezTo>
                  <a:lnTo>
                    <a:pt x="6911" y="1168"/>
                  </a:lnTo>
                  <a:cubicBezTo>
                    <a:pt x="7286" y="1168"/>
                    <a:pt x="7480" y="1513"/>
                    <a:pt x="7855" y="1513"/>
                  </a:cubicBezTo>
                  <a:cubicBezTo>
                    <a:pt x="8655" y="1513"/>
                    <a:pt x="9095" y="841"/>
                    <a:pt x="9560" y="0"/>
                  </a:cubicBezTo>
                  <a:lnTo>
                    <a:pt x="10181" y="69"/>
                  </a:lnTo>
                  <a:cubicBezTo>
                    <a:pt x="10181" y="773"/>
                    <a:pt x="10336" y="1153"/>
                    <a:pt x="10336" y="1857"/>
                  </a:cubicBezTo>
                  <a:cubicBezTo>
                    <a:pt x="10336" y="3008"/>
                    <a:pt x="9677" y="3371"/>
                    <a:pt x="9200" y="4333"/>
                  </a:cubicBezTo>
                  <a:cubicBezTo>
                    <a:pt x="9200" y="4333"/>
                    <a:pt x="9200" y="4333"/>
                    <a:pt x="9200" y="433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3216"/>
            <p:cNvSpPr/>
            <p:nvPr/>
          </p:nvSpPr>
          <p:spPr>
            <a:xfrm>
              <a:off x="2846850" y="3736347"/>
              <a:ext cx="309870" cy="146903"/>
            </a:xfrm>
            <a:custGeom>
              <a:avLst/>
              <a:gdLst/>
              <a:ahLst/>
              <a:cxnLst>
                <a:cxn ang="0">
                  <a:pos x="wd2" y="hd2"/>
                </a:cxn>
                <a:cxn ang="5400000">
                  <a:pos x="wd2" y="hd2"/>
                </a:cxn>
                <a:cxn ang="10800000">
                  <a:pos x="wd2" y="hd2"/>
                </a:cxn>
                <a:cxn ang="16200000">
                  <a:pos x="wd2" y="hd2"/>
                </a:cxn>
              </a:cxnLst>
              <a:rect l="0" t="0" r="r" b="b"/>
              <a:pathLst>
                <a:path w="21600" h="21278" extrusionOk="0">
                  <a:moveTo>
                    <a:pt x="8593" y="21278"/>
                  </a:moveTo>
                  <a:cubicBezTo>
                    <a:pt x="8742" y="20352"/>
                    <a:pt x="9262" y="20159"/>
                    <a:pt x="9262" y="19172"/>
                  </a:cubicBezTo>
                  <a:lnTo>
                    <a:pt x="9262" y="17567"/>
                  </a:lnTo>
                  <a:lnTo>
                    <a:pt x="9151" y="16564"/>
                  </a:lnTo>
                  <a:cubicBezTo>
                    <a:pt x="9485" y="16274"/>
                    <a:pt x="9746" y="16506"/>
                    <a:pt x="10081" y="16254"/>
                  </a:cubicBezTo>
                  <a:cubicBezTo>
                    <a:pt x="10351" y="16061"/>
                    <a:pt x="10424" y="15619"/>
                    <a:pt x="10675" y="15329"/>
                  </a:cubicBezTo>
                  <a:cubicBezTo>
                    <a:pt x="11132" y="14787"/>
                    <a:pt x="11225" y="13627"/>
                    <a:pt x="11755" y="13627"/>
                  </a:cubicBezTo>
                  <a:cubicBezTo>
                    <a:pt x="12024" y="13627"/>
                    <a:pt x="11913" y="14478"/>
                    <a:pt x="12052" y="14942"/>
                  </a:cubicBezTo>
                  <a:cubicBezTo>
                    <a:pt x="12202" y="15461"/>
                    <a:pt x="12434" y="15715"/>
                    <a:pt x="12731" y="15715"/>
                  </a:cubicBezTo>
                  <a:lnTo>
                    <a:pt x="13495" y="15715"/>
                  </a:lnTo>
                  <a:cubicBezTo>
                    <a:pt x="13856" y="15715"/>
                    <a:pt x="14033" y="15271"/>
                    <a:pt x="14395" y="15174"/>
                  </a:cubicBezTo>
                  <a:cubicBezTo>
                    <a:pt x="14395" y="13803"/>
                    <a:pt x="14730" y="13068"/>
                    <a:pt x="14730" y="11698"/>
                  </a:cubicBezTo>
                  <a:cubicBezTo>
                    <a:pt x="15046" y="11908"/>
                    <a:pt x="15187" y="12466"/>
                    <a:pt x="15521" y="12466"/>
                  </a:cubicBezTo>
                  <a:lnTo>
                    <a:pt x="16432" y="12466"/>
                  </a:lnTo>
                  <a:cubicBezTo>
                    <a:pt x="16683" y="12466"/>
                    <a:pt x="16804" y="12159"/>
                    <a:pt x="17036" y="12005"/>
                  </a:cubicBezTo>
                  <a:cubicBezTo>
                    <a:pt x="17287" y="11831"/>
                    <a:pt x="17529" y="11869"/>
                    <a:pt x="17669" y="11386"/>
                  </a:cubicBezTo>
                  <a:cubicBezTo>
                    <a:pt x="17800" y="10924"/>
                    <a:pt x="17827" y="10496"/>
                    <a:pt x="18041" y="10226"/>
                  </a:cubicBezTo>
                  <a:cubicBezTo>
                    <a:pt x="18394" y="9764"/>
                    <a:pt x="18693" y="9822"/>
                    <a:pt x="19082" y="9454"/>
                  </a:cubicBezTo>
                  <a:cubicBezTo>
                    <a:pt x="19315" y="9241"/>
                    <a:pt x="19483" y="9201"/>
                    <a:pt x="19714" y="8990"/>
                  </a:cubicBezTo>
                  <a:cubicBezTo>
                    <a:pt x="19855" y="8874"/>
                    <a:pt x="19799" y="8410"/>
                    <a:pt x="19939" y="8296"/>
                  </a:cubicBezTo>
                  <a:cubicBezTo>
                    <a:pt x="20673" y="7658"/>
                    <a:pt x="21535" y="7448"/>
                    <a:pt x="21600" y="5806"/>
                  </a:cubicBezTo>
                  <a:lnTo>
                    <a:pt x="21600" y="5806"/>
                  </a:lnTo>
                  <a:cubicBezTo>
                    <a:pt x="20939" y="5246"/>
                    <a:pt x="20468" y="5301"/>
                    <a:pt x="19900" y="4428"/>
                  </a:cubicBezTo>
                  <a:cubicBezTo>
                    <a:pt x="19631" y="4022"/>
                    <a:pt x="19686" y="3367"/>
                    <a:pt x="19491" y="2809"/>
                  </a:cubicBezTo>
                  <a:lnTo>
                    <a:pt x="18348" y="2809"/>
                  </a:lnTo>
                  <a:cubicBezTo>
                    <a:pt x="18125" y="2809"/>
                    <a:pt x="18069" y="2287"/>
                    <a:pt x="17855" y="2188"/>
                  </a:cubicBezTo>
                  <a:cubicBezTo>
                    <a:pt x="17586" y="2071"/>
                    <a:pt x="17408" y="2188"/>
                    <a:pt x="17129" y="2188"/>
                  </a:cubicBezTo>
                  <a:cubicBezTo>
                    <a:pt x="16730" y="2188"/>
                    <a:pt x="16497" y="2342"/>
                    <a:pt x="16097" y="2342"/>
                  </a:cubicBezTo>
                  <a:lnTo>
                    <a:pt x="14629" y="2342"/>
                  </a:lnTo>
                  <a:cubicBezTo>
                    <a:pt x="13903" y="2342"/>
                    <a:pt x="13560" y="3425"/>
                    <a:pt x="12834" y="3425"/>
                  </a:cubicBezTo>
                  <a:cubicBezTo>
                    <a:pt x="12081" y="3425"/>
                    <a:pt x="11606" y="3038"/>
                    <a:pt x="11011" y="2110"/>
                  </a:cubicBezTo>
                  <a:cubicBezTo>
                    <a:pt x="10610" y="1494"/>
                    <a:pt x="10565" y="662"/>
                    <a:pt x="10118" y="178"/>
                  </a:cubicBezTo>
                  <a:cubicBezTo>
                    <a:pt x="9830" y="-128"/>
                    <a:pt x="9606" y="101"/>
                    <a:pt x="9282" y="101"/>
                  </a:cubicBezTo>
                  <a:cubicBezTo>
                    <a:pt x="8770" y="101"/>
                    <a:pt x="8277" y="-322"/>
                    <a:pt x="7997" y="565"/>
                  </a:cubicBezTo>
                  <a:cubicBezTo>
                    <a:pt x="7831" y="1104"/>
                    <a:pt x="7848" y="1552"/>
                    <a:pt x="7848" y="2207"/>
                  </a:cubicBezTo>
                  <a:lnTo>
                    <a:pt x="7848" y="3734"/>
                  </a:lnTo>
                  <a:cubicBezTo>
                    <a:pt x="7328" y="3195"/>
                    <a:pt x="7096" y="2574"/>
                    <a:pt x="6538" y="2574"/>
                  </a:cubicBezTo>
                  <a:lnTo>
                    <a:pt x="5626" y="2574"/>
                  </a:lnTo>
                  <a:cubicBezTo>
                    <a:pt x="5162" y="2574"/>
                    <a:pt x="4929" y="2035"/>
                    <a:pt x="4464" y="2035"/>
                  </a:cubicBezTo>
                  <a:cubicBezTo>
                    <a:pt x="4018" y="2035"/>
                    <a:pt x="3886" y="2823"/>
                    <a:pt x="3568" y="3481"/>
                  </a:cubicBezTo>
                  <a:lnTo>
                    <a:pt x="3568" y="3481"/>
                  </a:lnTo>
                  <a:cubicBezTo>
                    <a:pt x="3615" y="4138"/>
                    <a:pt x="3757" y="4428"/>
                    <a:pt x="3757" y="5086"/>
                  </a:cubicBezTo>
                  <a:cubicBezTo>
                    <a:pt x="3757" y="5396"/>
                    <a:pt x="3608" y="5511"/>
                    <a:pt x="3497" y="5666"/>
                  </a:cubicBezTo>
                  <a:cubicBezTo>
                    <a:pt x="3319" y="5918"/>
                    <a:pt x="3283" y="6304"/>
                    <a:pt x="3088" y="6515"/>
                  </a:cubicBezTo>
                  <a:cubicBezTo>
                    <a:pt x="2791" y="6865"/>
                    <a:pt x="2456" y="7117"/>
                    <a:pt x="2456" y="7832"/>
                  </a:cubicBezTo>
                  <a:cubicBezTo>
                    <a:pt x="2456" y="8197"/>
                    <a:pt x="2670" y="8197"/>
                    <a:pt x="2791" y="8449"/>
                  </a:cubicBezTo>
                  <a:cubicBezTo>
                    <a:pt x="2967" y="8818"/>
                    <a:pt x="3022" y="9300"/>
                    <a:pt x="3274" y="9300"/>
                  </a:cubicBezTo>
                  <a:cubicBezTo>
                    <a:pt x="3451" y="9300"/>
                    <a:pt x="3477" y="8855"/>
                    <a:pt x="3646" y="8758"/>
                  </a:cubicBezTo>
                  <a:cubicBezTo>
                    <a:pt x="4054" y="8526"/>
                    <a:pt x="4306" y="8526"/>
                    <a:pt x="4733" y="8526"/>
                  </a:cubicBezTo>
                  <a:lnTo>
                    <a:pt x="4929" y="8526"/>
                  </a:lnTo>
                  <a:cubicBezTo>
                    <a:pt x="4939" y="8913"/>
                    <a:pt x="4929" y="9145"/>
                    <a:pt x="4929" y="9532"/>
                  </a:cubicBezTo>
                  <a:cubicBezTo>
                    <a:pt x="4929" y="10419"/>
                    <a:pt x="5469" y="10419"/>
                    <a:pt x="5691" y="11156"/>
                  </a:cubicBezTo>
                  <a:cubicBezTo>
                    <a:pt x="5822" y="11579"/>
                    <a:pt x="5887" y="12159"/>
                    <a:pt x="6138" y="12159"/>
                  </a:cubicBezTo>
                  <a:cubicBezTo>
                    <a:pt x="6445" y="12159"/>
                    <a:pt x="6621" y="11927"/>
                    <a:pt x="6928" y="11927"/>
                  </a:cubicBezTo>
                  <a:cubicBezTo>
                    <a:pt x="7124" y="11927"/>
                    <a:pt x="7245" y="11985"/>
                    <a:pt x="7439" y="11966"/>
                  </a:cubicBezTo>
                  <a:cubicBezTo>
                    <a:pt x="7477" y="12082"/>
                    <a:pt x="7552" y="12159"/>
                    <a:pt x="7552" y="12314"/>
                  </a:cubicBezTo>
                  <a:cubicBezTo>
                    <a:pt x="7552" y="13356"/>
                    <a:pt x="6872" y="13163"/>
                    <a:pt x="6473" y="13784"/>
                  </a:cubicBezTo>
                  <a:cubicBezTo>
                    <a:pt x="6101" y="14362"/>
                    <a:pt x="6138" y="15638"/>
                    <a:pt x="5673" y="15638"/>
                  </a:cubicBezTo>
                  <a:cubicBezTo>
                    <a:pt x="5226" y="15638"/>
                    <a:pt x="5097" y="14555"/>
                    <a:pt x="4650" y="14555"/>
                  </a:cubicBezTo>
                  <a:cubicBezTo>
                    <a:pt x="4036" y="14555"/>
                    <a:pt x="4073" y="16719"/>
                    <a:pt x="3460" y="16719"/>
                  </a:cubicBezTo>
                  <a:cubicBezTo>
                    <a:pt x="3153" y="16719"/>
                    <a:pt x="3106" y="16003"/>
                    <a:pt x="2939" y="15483"/>
                  </a:cubicBezTo>
                  <a:lnTo>
                    <a:pt x="2791" y="15329"/>
                  </a:lnTo>
                  <a:cubicBezTo>
                    <a:pt x="2791" y="16003"/>
                    <a:pt x="2520" y="16564"/>
                    <a:pt x="2195" y="16564"/>
                  </a:cubicBezTo>
                  <a:cubicBezTo>
                    <a:pt x="1758" y="16564"/>
                    <a:pt x="1665" y="15619"/>
                    <a:pt x="1377" y="14942"/>
                  </a:cubicBezTo>
                  <a:lnTo>
                    <a:pt x="1377" y="14942"/>
                  </a:lnTo>
                  <a:cubicBezTo>
                    <a:pt x="1134" y="14981"/>
                    <a:pt x="968" y="15058"/>
                    <a:pt x="745" y="15251"/>
                  </a:cubicBezTo>
                  <a:cubicBezTo>
                    <a:pt x="410" y="15539"/>
                    <a:pt x="0" y="15655"/>
                    <a:pt x="0" y="16412"/>
                  </a:cubicBezTo>
                  <a:cubicBezTo>
                    <a:pt x="0" y="17357"/>
                    <a:pt x="335" y="18189"/>
                    <a:pt x="791" y="18189"/>
                  </a:cubicBezTo>
                  <a:lnTo>
                    <a:pt x="1665" y="18189"/>
                  </a:lnTo>
                  <a:cubicBezTo>
                    <a:pt x="2084" y="18189"/>
                    <a:pt x="2185" y="19271"/>
                    <a:pt x="2605" y="19271"/>
                  </a:cubicBezTo>
                  <a:cubicBezTo>
                    <a:pt x="2939" y="19271"/>
                    <a:pt x="3088" y="18653"/>
                    <a:pt x="3423" y="18653"/>
                  </a:cubicBezTo>
                  <a:cubicBezTo>
                    <a:pt x="3654" y="18653"/>
                    <a:pt x="3794" y="18612"/>
                    <a:pt x="4018" y="18728"/>
                  </a:cubicBezTo>
                  <a:cubicBezTo>
                    <a:pt x="4464" y="18962"/>
                    <a:pt x="4390" y="20430"/>
                    <a:pt x="4846" y="20430"/>
                  </a:cubicBezTo>
                  <a:lnTo>
                    <a:pt x="6324" y="20430"/>
                  </a:lnTo>
                  <a:lnTo>
                    <a:pt x="8593" y="21278"/>
                  </a:lnTo>
                  <a:cubicBezTo>
                    <a:pt x="8593" y="21278"/>
                    <a:pt x="8593" y="21278"/>
                    <a:pt x="8593" y="2127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2" name="Shape 3217"/>
            <p:cNvSpPr/>
            <p:nvPr/>
          </p:nvSpPr>
          <p:spPr>
            <a:xfrm>
              <a:off x="2541132" y="3908930"/>
              <a:ext cx="447965" cy="309485"/>
            </a:xfrm>
            <a:custGeom>
              <a:avLst/>
              <a:gdLst/>
              <a:ahLst/>
              <a:cxnLst>
                <a:cxn ang="0">
                  <a:pos x="wd2" y="hd2"/>
                </a:cxn>
                <a:cxn ang="5400000">
                  <a:pos x="wd2" y="hd2"/>
                </a:cxn>
                <a:cxn ang="10800000">
                  <a:pos x="wd2" y="hd2"/>
                </a:cxn>
                <a:cxn ang="16200000">
                  <a:pos x="wd2" y="hd2"/>
                </a:cxn>
              </a:cxnLst>
              <a:rect l="0" t="0" r="r" b="b"/>
              <a:pathLst>
                <a:path w="21600" h="21600" extrusionOk="0">
                  <a:moveTo>
                    <a:pt x="21431" y="4078"/>
                  </a:moveTo>
                  <a:cubicBezTo>
                    <a:pt x="21431" y="3595"/>
                    <a:pt x="21549" y="3426"/>
                    <a:pt x="21600" y="2941"/>
                  </a:cubicBezTo>
                  <a:lnTo>
                    <a:pt x="21600" y="2941"/>
                  </a:lnTo>
                  <a:cubicBezTo>
                    <a:pt x="21272" y="2978"/>
                    <a:pt x="21106" y="3090"/>
                    <a:pt x="20777" y="3090"/>
                  </a:cubicBezTo>
                  <a:cubicBezTo>
                    <a:pt x="20365" y="3090"/>
                    <a:pt x="20147" y="2868"/>
                    <a:pt x="19735" y="2868"/>
                  </a:cubicBezTo>
                  <a:cubicBezTo>
                    <a:pt x="19510" y="2868"/>
                    <a:pt x="19478" y="3277"/>
                    <a:pt x="19272" y="3388"/>
                  </a:cubicBezTo>
                  <a:cubicBezTo>
                    <a:pt x="19162" y="3445"/>
                    <a:pt x="19079" y="3362"/>
                    <a:pt x="18963" y="3388"/>
                  </a:cubicBezTo>
                  <a:cubicBezTo>
                    <a:pt x="18745" y="3435"/>
                    <a:pt x="18680" y="3724"/>
                    <a:pt x="18474" y="3836"/>
                  </a:cubicBezTo>
                  <a:cubicBezTo>
                    <a:pt x="18365" y="3890"/>
                    <a:pt x="18269" y="3825"/>
                    <a:pt x="18166" y="3910"/>
                  </a:cubicBezTo>
                  <a:cubicBezTo>
                    <a:pt x="17928" y="4105"/>
                    <a:pt x="17908" y="4459"/>
                    <a:pt x="17702" y="4729"/>
                  </a:cubicBezTo>
                  <a:cubicBezTo>
                    <a:pt x="17535" y="4459"/>
                    <a:pt x="17291" y="4385"/>
                    <a:pt x="17291" y="4022"/>
                  </a:cubicBezTo>
                  <a:cubicBezTo>
                    <a:pt x="17291" y="3575"/>
                    <a:pt x="17446" y="3351"/>
                    <a:pt x="17446" y="2904"/>
                  </a:cubicBezTo>
                  <a:cubicBezTo>
                    <a:pt x="17446" y="2224"/>
                    <a:pt x="17278" y="1843"/>
                    <a:pt x="17278" y="1164"/>
                  </a:cubicBezTo>
                  <a:lnTo>
                    <a:pt x="17278" y="186"/>
                  </a:lnTo>
                  <a:cubicBezTo>
                    <a:pt x="17008" y="186"/>
                    <a:pt x="16866" y="0"/>
                    <a:pt x="16597" y="0"/>
                  </a:cubicBezTo>
                  <a:cubicBezTo>
                    <a:pt x="16216" y="0"/>
                    <a:pt x="16030" y="334"/>
                    <a:pt x="15748" y="707"/>
                  </a:cubicBezTo>
                  <a:cubicBezTo>
                    <a:pt x="15426" y="977"/>
                    <a:pt x="15226" y="1061"/>
                    <a:pt x="14924" y="1378"/>
                  </a:cubicBezTo>
                  <a:cubicBezTo>
                    <a:pt x="14840" y="1546"/>
                    <a:pt x="14730" y="1751"/>
                    <a:pt x="14582" y="1751"/>
                  </a:cubicBezTo>
                  <a:lnTo>
                    <a:pt x="14075" y="1751"/>
                  </a:lnTo>
                  <a:lnTo>
                    <a:pt x="14075" y="2197"/>
                  </a:lnTo>
                  <a:cubicBezTo>
                    <a:pt x="14151" y="2327"/>
                    <a:pt x="14280" y="2355"/>
                    <a:pt x="14280" y="2531"/>
                  </a:cubicBezTo>
                  <a:cubicBezTo>
                    <a:pt x="14280" y="2718"/>
                    <a:pt x="14126" y="2737"/>
                    <a:pt x="14023" y="2830"/>
                  </a:cubicBezTo>
                  <a:cubicBezTo>
                    <a:pt x="13894" y="2950"/>
                    <a:pt x="13894" y="3239"/>
                    <a:pt x="13740" y="3239"/>
                  </a:cubicBezTo>
                  <a:cubicBezTo>
                    <a:pt x="13554" y="3239"/>
                    <a:pt x="13464" y="3054"/>
                    <a:pt x="13277" y="3054"/>
                  </a:cubicBezTo>
                  <a:cubicBezTo>
                    <a:pt x="12891" y="3054"/>
                    <a:pt x="12685" y="3314"/>
                    <a:pt x="12299" y="3314"/>
                  </a:cubicBezTo>
                  <a:cubicBezTo>
                    <a:pt x="12145" y="3314"/>
                    <a:pt x="12087" y="3109"/>
                    <a:pt x="11939" y="3054"/>
                  </a:cubicBezTo>
                  <a:cubicBezTo>
                    <a:pt x="11656" y="2941"/>
                    <a:pt x="11463" y="2961"/>
                    <a:pt x="11244" y="2682"/>
                  </a:cubicBezTo>
                  <a:lnTo>
                    <a:pt x="11244" y="2682"/>
                  </a:lnTo>
                  <a:cubicBezTo>
                    <a:pt x="10877" y="2644"/>
                    <a:pt x="10649" y="2522"/>
                    <a:pt x="10295" y="2398"/>
                  </a:cubicBezTo>
                  <a:lnTo>
                    <a:pt x="10295" y="2398"/>
                  </a:lnTo>
                  <a:cubicBezTo>
                    <a:pt x="9760" y="1952"/>
                    <a:pt x="9520" y="1564"/>
                    <a:pt x="8902" y="1564"/>
                  </a:cubicBezTo>
                  <a:cubicBezTo>
                    <a:pt x="8678" y="1564"/>
                    <a:pt x="8690" y="2002"/>
                    <a:pt x="8517" y="2197"/>
                  </a:cubicBezTo>
                  <a:cubicBezTo>
                    <a:pt x="8317" y="2420"/>
                    <a:pt x="8151" y="2495"/>
                    <a:pt x="7893" y="2495"/>
                  </a:cubicBezTo>
                  <a:lnTo>
                    <a:pt x="7359" y="2495"/>
                  </a:lnTo>
                  <a:lnTo>
                    <a:pt x="7359" y="3155"/>
                  </a:lnTo>
                  <a:cubicBezTo>
                    <a:pt x="7359" y="3538"/>
                    <a:pt x="7140" y="3687"/>
                    <a:pt x="7025" y="4022"/>
                  </a:cubicBezTo>
                  <a:cubicBezTo>
                    <a:pt x="6928" y="4291"/>
                    <a:pt x="6921" y="4525"/>
                    <a:pt x="6767" y="4729"/>
                  </a:cubicBezTo>
                  <a:cubicBezTo>
                    <a:pt x="6620" y="4925"/>
                    <a:pt x="6458" y="4850"/>
                    <a:pt x="6253" y="4878"/>
                  </a:cubicBezTo>
                  <a:cubicBezTo>
                    <a:pt x="6034" y="4916"/>
                    <a:pt x="5912" y="4990"/>
                    <a:pt x="5692" y="4990"/>
                  </a:cubicBezTo>
                  <a:cubicBezTo>
                    <a:pt x="5249" y="4990"/>
                    <a:pt x="4998" y="4972"/>
                    <a:pt x="4555" y="4981"/>
                  </a:cubicBezTo>
                  <a:cubicBezTo>
                    <a:pt x="4490" y="5660"/>
                    <a:pt x="4380" y="6442"/>
                    <a:pt x="3911" y="6442"/>
                  </a:cubicBezTo>
                  <a:cubicBezTo>
                    <a:pt x="3712" y="6442"/>
                    <a:pt x="3583" y="6462"/>
                    <a:pt x="3396" y="6368"/>
                  </a:cubicBezTo>
                  <a:cubicBezTo>
                    <a:pt x="3191" y="6255"/>
                    <a:pt x="3138" y="5967"/>
                    <a:pt x="2933" y="5847"/>
                  </a:cubicBezTo>
                  <a:cubicBezTo>
                    <a:pt x="2747" y="5735"/>
                    <a:pt x="2548" y="5885"/>
                    <a:pt x="2419" y="5660"/>
                  </a:cubicBezTo>
                  <a:cubicBezTo>
                    <a:pt x="2258" y="5380"/>
                    <a:pt x="2224" y="5180"/>
                    <a:pt x="2005" y="5003"/>
                  </a:cubicBezTo>
                  <a:lnTo>
                    <a:pt x="2005" y="5003"/>
                  </a:lnTo>
                  <a:cubicBezTo>
                    <a:pt x="2005" y="5421"/>
                    <a:pt x="1877" y="5641"/>
                    <a:pt x="1877" y="6061"/>
                  </a:cubicBezTo>
                  <a:lnTo>
                    <a:pt x="1877" y="7187"/>
                  </a:lnTo>
                  <a:cubicBezTo>
                    <a:pt x="1498" y="7411"/>
                    <a:pt x="1158" y="7821"/>
                    <a:pt x="1260" y="8416"/>
                  </a:cubicBezTo>
                  <a:cubicBezTo>
                    <a:pt x="958" y="8481"/>
                    <a:pt x="687" y="8397"/>
                    <a:pt x="515" y="8752"/>
                  </a:cubicBezTo>
                  <a:cubicBezTo>
                    <a:pt x="360" y="9058"/>
                    <a:pt x="360" y="9337"/>
                    <a:pt x="360" y="9719"/>
                  </a:cubicBezTo>
                  <a:cubicBezTo>
                    <a:pt x="360" y="10139"/>
                    <a:pt x="566" y="10344"/>
                    <a:pt x="566" y="10763"/>
                  </a:cubicBezTo>
                  <a:cubicBezTo>
                    <a:pt x="566" y="11405"/>
                    <a:pt x="51" y="11610"/>
                    <a:pt x="51" y="12253"/>
                  </a:cubicBezTo>
                  <a:cubicBezTo>
                    <a:pt x="51" y="12448"/>
                    <a:pt x="129" y="12561"/>
                    <a:pt x="129" y="12755"/>
                  </a:cubicBezTo>
                  <a:cubicBezTo>
                    <a:pt x="129" y="13313"/>
                    <a:pt x="0" y="13630"/>
                    <a:pt x="0" y="14189"/>
                  </a:cubicBezTo>
                  <a:cubicBezTo>
                    <a:pt x="0" y="14477"/>
                    <a:pt x="77" y="14635"/>
                    <a:pt x="77" y="14924"/>
                  </a:cubicBezTo>
                  <a:lnTo>
                    <a:pt x="77" y="15576"/>
                  </a:lnTo>
                  <a:cubicBezTo>
                    <a:pt x="77" y="16285"/>
                    <a:pt x="952" y="16164"/>
                    <a:pt x="952" y="16871"/>
                  </a:cubicBezTo>
                  <a:cubicBezTo>
                    <a:pt x="952" y="17271"/>
                    <a:pt x="792" y="17466"/>
                    <a:pt x="694" y="17839"/>
                  </a:cubicBezTo>
                  <a:cubicBezTo>
                    <a:pt x="617" y="18137"/>
                    <a:pt x="611" y="18342"/>
                    <a:pt x="515" y="18622"/>
                  </a:cubicBezTo>
                  <a:cubicBezTo>
                    <a:pt x="392" y="18975"/>
                    <a:pt x="135" y="19021"/>
                    <a:pt x="51" y="19404"/>
                  </a:cubicBezTo>
                  <a:lnTo>
                    <a:pt x="103" y="19701"/>
                  </a:lnTo>
                  <a:lnTo>
                    <a:pt x="103" y="19701"/>
                  </a:lnTo>
                  <a:cubicBezTo>
                    <a:pt x="470" y="19832"/>
                    <a:pt x="630" y="20111"/>
                    <a:pt x="849" y="20557"/>
                  </a:cubicBezTo>
                  <a:cubicBezTo>
                    <a:pt x="1055" y="20976"/>
                    <a:pt x="1389" y="20735"/>
                    <a:pt x="1725" y="20893"/>
                  </a:cubicBezTo>
                  <a:cubicBezTo>
                    <a:pt x="2135" y="21089"/>
                    <a:pt x="2354" y="21377"/>
                    <a:pt x="2786" y="21377"/>
                  </a:cubicBezTo>
                  <a:cubicBezTo>
                    <a:pt x="3821" y="21377"/>
                    <a:pt x="4413" y="21340"/>
                    <a:pt x="5449" y="21340"/>
                  </a:cubicBezTo>
                  <a:cubicBezTo>
                    <a:pt x="6021" y="21340"/>
                    <a:pt x="6336" y="21600"/>
                    <a:pt x="6909" y="21600"/>
                  </a:cubicBezTo>
                  <a:cubicBezTo>
                    <a:pt x="7224" y="21600"/>
                    <a:pt x="7448" y="21507"/>
                    <a:pt x="7667" y="21190"/>
                  </a:cubicBezTo>
                  <a:cubicBezTo>
                    <a:pt x="7886" y="20874"/>
                    <a:pt x="7822" y="20530"/>
                    <a:pt x="7924" y="20111"/>
                  </a:cubicBezTo>
                  <a:cubicBezTo>
                    <a:pt x="8073" y="19525"/>
                    <a:pt x="8375" y="19385"/>
                    <a:pt x="8594" y="18845"/>
                  </a:cubicBezTo>
                  <a:cubicBezTo>
                    <a:pt x="8736" y="18490"/>
                    <a:pt x="8723" y="17989"/>
                    <a:pt x="9005" y="17989"/>
                  </a:cubicBezTo>
                  <a:cubicBezTo>
                    <a:pt x="9174" y="17989"/>
                    <a:pt x="9256" y="18137"/>
                    <a:pt x="9424" y="18137"/>
                  </a:cubicBezTo>
                  <a:cubicBezTo>
                    <a:pt x="9925" y="18137"/>
                    <a:pt x="10202" y="18146"/>
                    <a:pt x="10704" y="18146"/>
                  </a:cubicBezTo>
                  <a:cubicBezTo>
                    <a:pt x="10672" y="18045"/>
                    <a:pt x="10640" y="17978"/>
                    <a:pt x="10600" y="17876"/>
                  </a:cubicBezTo>
                  <a:cubicBezTo>
                    <a:pt x="10600" y="17820"/>
                    <a:pt x="10550" y="17820"/>
                    <a:pt x="10550" y="17765"/>
                  </a:cubicBezTo>
                  <a:cubicBezTo>
                    <a:pt x="10550" y="17568"/>
                    <a:pt x="10459" y="17466"/>
                    <a:pt x="10421" y="17280"/>
                  </a:cubicBezTo>
                  <a:cubicBezTo>
                    <a:pt x="10685" y="17094"/>
                    <a:pt x="10877" y="17141"/>
                    <a:pt x="11141" y="16983"/>
                  </a:cubicBezTo>
                  <a:cubicBezTo>
                    <a:pt x="11354" y="16861"/>
                    <a:pt x="11424" y="16535"/>
                    <a:pt x="11656" y="16535"/>
                  </a:cubicBezTo>
                  <a:cubicBezTo>
                    <a:pt x="11758" y="16535"/>
                    <a:pt x="11713" y="16788"/>
                    <a:pt x="11811" y="16833"/>
                  </a:cubicBezTo>
                  <a:cubicBezTo>
                    <a:pt x="11959" y="16899"/>
                    <a:pt x="12068" y="16805"/>
                    <a:pt x="12222" y="16871"/>
                  </a:cubicBezTo>
                  <a:cubicBezTo>
                    <a:pt x="12370" y="16926"/>
                    <a:pt x="12428" y="17132"/>
                    <a:pt x="12582" y="17132"/>
                  </a:cubicBezTo>
                  <a:cubicBezTo>
                    <a:pt x="12698" y="17132"/>
                    <a:pt x="12718" y="16945"/>
                    <a:pt x="12814" y="16871"/>
                  </a:cubicBezTo>
                  <a:cubicBezTo>
                    <a:pt x="13251" y="16516"/>
                    <a:pt x="13354" y="15949"/>
                    <a:pt x="13431" y="15232"/>
                  </a:cubicBezTo>
                  <a:cubicBezTo>
                    <a:pt x="13483" y="14786"/>
                    <a:pt x="13585" y="14534"/>
                    <a:pt x="13585" y="14078"/>
                  </a:cubicBezTo>
                  <a:cubicBezTo>
                    <a:pt x="13959" y="14078"/>
                    <a:pt x="14384" y="13835"/>
                    <a:pt x="14384" y="13296"/>
                  </a:cubicBezTo>
                  <a:cubicBezTo>
                    <a:pt x="14384" y="12782"/>
                    <a:pt x="13972" y="12643"/>
                    <a:pt x="13972" y="12132"/>
                  </a:cubicBezTo>
                  <a:lnTo>
                    <a:pt x="13972" y="11768"/>
                  </a:lnTo>
                  <a:lnTo>
                    <a:pt x="14300" y="11768"/>
                  </a:lnTo>
                  <a:cubicBezTo>
                    <a:pt x="14763" y="11768"/>
                    <a:pt x="15001" y="12104"/>
                    <a:pt x="15464" y="12104"/>
                  </a:cubicBezTo>
                  <a:cubicBezTo>
                    <a:pt x="15959" y="12104"/>
                    <a:pt x="16004" y="11228"/>
                    <a:pt x="16132" y="10539"/>
                  </a:cubicBezTo>
                  <a:cubicBezTo>
                    <a:pt x="16191" y="10232"/>
                    <a:pt x="16185" y="10044"/>
                    <a:pt x="16261" y="9757"/>
                  </a:cubicBezTo>
                  <a:cubicBezTo>
                    <a:pt x="16358" y="9385"/>
                    <a:pt x="16597" y="9244"/>
                    <a:pt x="16597" y="8845"/>
                  </a:cubicBezTo>
                  <a:cubicBezTo>
                    <a:pt x="16597" y="8026"/>
                    <a:pt x="16301" y="7607"/>
                    <a:pt x="16301" y="6787"/>
                  </a:cubicBezTo>
                  <a:cubicBezTo>
                    <a:pt x="16301" y="6592"/>
                    <a:pt x="16301" y="6489"/>
                    <a:pt x="16313" y="6294"/>
                  </a:cubicBezTo>
                  <a:cubicBezTo>
                    <a:pt x="16358" y="6275"/>
                    <a:pt x="16390" y="6219"/>
                    <a:pt x="16441" y="6219"/>
                  </a:cubicBezTo>
                  <a:cubicBezTo>
                    <a:pt x="16795" y="6219"/>
                    <a:pt x="17014" y="6359"/>
                    <a:pt x="17368" y="6442"/>
                  </a:cubicBezTo>
                  <a:cubicBezTo>
                    <a:pt x="17593" y="6229"/>
                    <a:pt x="17664" y="5995"/>
                    <a:pt x="17856" y="5735"/>
                  </a:cubicBezTo>
                  <a:cubicBezTo>
                    <a:pt x="18069" y="5447"/>
                    <a:pt x="18352" y="5548"/>
                    <a:pt x="18526" y="5213"/>
                  </a:cubicBezTo>
                  <a:cubicBezTo>
                    <a:pt x="18758" y="4776"/>
                    <a:pt x="18951" y="4394"/>
                    <a:pt x="19330" y="4394"/>
                  </a:cubicBezTo>
                  <a:lnTo>
                    <a:pt x="20038" y="4394"/>
                  </a:lnTo>
                  <a:cubicBezTo>
                    <a:pt x="20307" y="4394"/>
                    <a:pt x="20436" y="4181"/>
                    <a:pt x="20687" y="4060"/>
                  </a:cubicBezTo>
                  <a:cubicBezTo>
                    <a:pt x="20951" y="3938"/>
                    <a:pt x="21148" y="4078"/>
                    <a:pt x="21431" y="4078"/>
                  </a:cubicBezTo>
                  <a:cubicBezTo>
                    <a:pt x="21431" y="4078"/>
                    <a:pt x="21431" y="4078"/>
                    <a:pt x="21431" y="407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3" name="Shape 3218"/>
            <p:cNvSpPr/>
            <p:nvPr/>
          </p:nvSpPr>
          <p:spPr>
            <a:xfrm>
              <a:off x="2531270" y="3963170"/>
              <a:ext cx="540365" cy="475477"/>
            </a:xfrm>
            <a:custGeom>
              <a:avLst/>
              <a:gdLst/>
              <a:ahLst/>
              <a:cxnLst>
                <a:cxn ang="0">
                  <a:pos x="wd2" y="hd2"/>
                </a:cxn>
                <a:cxn ang="5400000">
                  <a:pos x="wd2" y="hd2"/>
                </a:cxn>
                <a:cxn ang="10800000">
                  <a:pos x="wd2" y="hd2"/>
                </a:cxn>
                <a:cxn ang="16200000">
                  <a:pos x="wd2" y="hd2"/>
                </a:cxn>
              </a:cxnLst>
              <a:rect l="0" t="0" r="r" b="b"/>
              <a:pathLst>
                <a:path w="21576" h="21553" extrusionOk="0">
                  <a:moveTo>
                    <a:pt x="493" y="10191"/>
                  </a:moveTo>
                  <a:cubicBezTo>
                    <a:pt x="796" y="10276"/>
                    <a:pt x="929" y="10457"/>
                    <a:pt x="1110" y="10747"/>
                  </a:cubicBezTo>
                  <a:cubicBezTo>
                    <a:pt x="1281" y="11019"/>
                    <a:pt x="1557" y="10862"/>
                    <a:pt x="1835" y="10965"/>
                  </a:cubicBezTo>
                  <a:cubicBezTo>
                    <a:pt x="2175" y="11092"/>
                    <a:pt x="2357" y="11279"/>
                    <a:pt x="2714" y="11279"/>
                  </a:cubicBezTo>
                  <a:cubicBezTo>
                    <a:pt x="3571" y="11279"/>
                    <a:pt x="4061" y="11255"/>
                    <a:pt x="4919" y="11255"/>
                  </a:cubicBezTo>
                  <a:cubicBezTo>
                    <a:pt x="5393" y="11255"/>
                    <a:pt x="5654" y="11424"/>
                    <a:pt x="6128" y="11424"/>
                  </a:cubicBezTo>
                  <a:cubicBezTo>
                    <a:pt x="6389" y="11424"/>
                    <a:pt x="6575" y="11364"/>
                    <a:pt x="6756" y="11158"/>
                  </a:cubicBezTo>
                  <a:cubicBezTo>
                    <a:pt x="6937" y="10953"/>
                    <a:pt x="6885" y="10729"/>
                    <a:pt x="6969" y="10457"/>
                  </a:cubicBezTo>
                  <a:cubicBezTo>
                    <a:pt x="7092" y="10077"/>
                    <a:pt x="7343" y="9985"/>
                    <a:pt x="7524" y="9635"/>
                  </a:cubicBezTo>
                  <a:cubicBezTo>
                    <a:pt x="7641" y="9404"/>
                    <a:pt x="7631" y="9079"/>
                    <a:pt x="7864" y="9079"/>
                  </a:cubicBezTo>
                  <a:cubicBezTo>
                    <a:pt x="8004" y="9079"/>
                    <a:pt x="8072" y="9175"/>
                    <a:pt x="8211" y="9175"/>
                  </a:cubicBezTo>
                  <a:cubicBezTo>
                    <a:pt x="8626" y="9175"/>
                    <a:pt x="8855" y="9181"/>
                    <a:pt x="9271" y="9181"/>
                  </a:cubicBezTo>
                  <a:cubicBezTo>
                    <a:pt x="9245" y="9115"/>
                    <a:pt x="9218" y="9072"/>
                    <a:pt x="9185" y="9005"/>
                  </a:cubicBezTo>
                  <a:cubicBezTo>
                    <a:pt x="9185" y="8969"/>
                    <a:pt x="9143" y="8969"/>
                    <a:pt x="9143" y="8934"/>
                  </a:cubicBezTo>
                  <a:cubicBezTo>
                    <a:pt x="9143" y="8806"/>
                    <a:pt x="9069" y="8739"/>
                    <a:pt x="9037" y="8618"/>
                  </a:cubicBezTo>
                  <a:cubicBezTo>
                    <a:pt x="9255" y="8498"/>
                    <a:pt x="9415" y="8528"/>
                    <a:pt x="9633" y="8425"/>
                  </a:cubicBezTo>
                  <a:cubicBezTo>
                    <a:pt x="9809" y="8346"/>
                    <a:pt x="9868" y="8135"/>
                    <a:pt x="10060" y="8135"/>
                  </a:cubicBezTo>
                  <a:cubicBezTo>
                    <a:pt x="10144" y="8135"/>
                    <a:pt x="10107" y="8299"/>
                    <a:pt x="10188" y="8328"/>
                  </a:cubicBezTo>
                  <a:cubicBezTo>
                    <a:pt x="10310" y="8371"/>
                    <a:pt x="10400" y="8310"/>
                    <a:pt x="10528" y="8352"/>
                  </a:cubicBezTo>
                  <a:cubicBezTo>
                    <a:pt x="10651" y="8389"/>
                    <a:pt x="10699" y="8522"/>
                    <a:pt x="10826" y="8522"/>
                  </a:cubicBezTo>
                  <a:cubicBezTo>
                    <a:pt x="10922" y="8522"/>
                    <a:pt x="10939" y="8401"/>
                    <a:pt x="11018" y="8352"/>
                  </a:cubicBezTo>
                  <a:cubicBezTo>
                    <a:pt x="11380" y="8122"/>
                    <a:pt x="11466" y="7754"/>
                    <a:pt x="11529" y="7288"/>
                  </a:cubicBezTo>
                  <a:cubicBezTo>
                    <a:pt x="11572" y="6998"/>
                    <a:pt x="11657" y="6835"/>
                    <a:pt x="11657" y="6539"/>
                  </a:cubicBezTo>
                  <a:cubicBezTo>
                    <a:pt x="11966" y="6539"/>
                    <a:pt x="12318" y="6381"/>
                    <a:pt x="12318" y="6031"/>
                  </a:cubicBezTo>
                  <a:cubicBezTo>
                    <a:pt x="12318" y="5697"/>
                    <a:pt x="11977" y="5607"/>
                    <a:pt x="11977" y="5275"/>
                  </a:cubicBezTo>
                  <a:lnTo>
                    <a:pt x="11977" y="5038"/>
                  </a:lnTo>
                  <a:lnTo>
                    <a:pt x="12249" y="5038"/>
                  </a:lnTo>
                  <a:cubicBezTo>
                    <a:pt x="12632" y="5038"/>
                    <a:pt x="12829" y="5257"/>
                    <a:pt x="13213" y="5257"/>
                  </a:cubicBezTo>
                  <a:cubicBezTo>
                    <a:pt x="13623" y="5257"/>
                    <a:pt x="13660" y="4688"/>
                    <a:pt x="13766" y="4240"/>
                  </a:cubicBezTo>
                  <a:cubicBezTo>
                    <a:pt x="13815" y="4041"/>
                    <a:pt x="13810" y="3919"/>
                    <a:pt x="13873" y="3732"/>
                  </a:cubicBezTo>
                  <a:cubicBezTo>
                    <a:pt x="13953" y="3491"/>
                    <a:pt x="14151" y="3399"/>
                    <a:pt x="14151" y="3140"/>
                  </a:cubicBezTo>
                  <a:cubicBezTo>
                    <a:pt x="14151" y="2608"/>
                    <a:pt x="13906" y="2336"/>
                    <a:pt x="13906" y="1803"/>
                  </a:cubicBezTo>
                  <a:cubicBezTo>
                    <a:pt x="13906" y="1677"/>
                    <a:pt x="13906" y="1610"/>
                    <a:pt x="13916" y="1483"/>
                  </a:cubicBezTo>
                  <a:cubicBezTo>
                    <a:pt x="13953" y="1471"/>
                    <a:pt x="13980" y="1434"/>
                    <a:pt x="14022" y="1434"/>
                  </a:cubicBezTo>
                  <a:cubicBezTo>
                    <a:pt x="14315" y="1434"/>
                    <a:pt x="14497" y="1525"/>
                    <a:pt x="14789" y="1579"/>
                  </a:cubicBezTo>
                  <a:cubicBezTo>
                    <a:pt x="14976" y="1441"/>
                    <a:pt x="15034" y="1289"/>
                    <a:pt x="15194" y="1120"/>
                  </a:cubicBezTo>
                  <a:cubicBezTo>
                    <a:pt x="15370" y="933"/>
                    <a:pt x="15604" y="999"/>
                    <a:pt x="15748" y="781"/>
                  </a:cubicBezTo>
                  <a:cubicBezTo>
                    <a:pt x="15940" y="497"/>
                    <a:pt x="16100" y="249"/>
                    <a:pt x="16414" y="249"/>
                  </a:cubicBezTo>
                  <a:lnTo>
                    <a:pt x="17000" y="249"/>
                  </a:lnTo>
                  <a:cubicBezTo>
                    <a:pt x="17224" y="249"/>
                    <a:pt x="17330" y="110"/>
                    <a:pt x="17538" y="32"/>
                  </a:cubicBezTo>
                  <a:cubicBezTo>
                    <a:pt x="17757" y="-47"/>
                    <a:pt x="17919" y="44"/>
                    <a:pt x="18154" y="44"/>
                  </a:cubicBezTo>
                  <a:lnTo>
                    <a:pt x="18154" y="44"/>
                  </a:lnTo>
                  <a:cubicBezTo>
                    <a:pt x="18329" y="123"/>
                    <a:pt x="18374" y="273"/>
                    <a:pt x="18539" y="370"/>
                  </a:cubicBezTo>
                  <a:cubicBezTo>
                    <a:pt x="18732" y="485"/>
                    <a:pt x="18907" y="491"/>
                    <a:pt x="19008" y="709"/>
                  </a:cubicBezTo>
                  <a:cubicBezTo>
                    <a:pt x="19120" y="944"/>
                    <a:pt x="18923" y="1186"/>
                    <a:pt x="19050" y="1410"/>
                  </a:cubicBezTo>
                  <a:cubicBezTo>
                    <a:pt x="19168" y="1610"/>
                    <a:pt x="19370" y="1568"/>
                    <a:pt x="19541" y="1700"/>
                  </a:cubicBezTo>
                  <a:cubicBezTo>
                    <a:pt x="19733" y="1852"/>
                    <a:pt x="19829" y="1985"/>
                    <a:pt x="20031" y="2112"/>
                  </a:cubicBezTo>
                  <a:cubicBezTo>
                    <a:pt x="20266" y="2257"/>
                    <a:pt x="20324" y="2571"/>
                    <a:pt x="20596" y="2571"/>
                  </a:cubicBezTo>
                  <a:cubicBezTo>
                    <a:pt x="20804" y="2571"/>
                    <a:pt x="20910" y="2475"/>
                    <a:pt x="21117" y="2475"/>
                  </a:cubicBezTo>
                  <a:cubicBezTo>
                    <a:pt x="21400" y="2475"/>
                    <a:pt x="21448" y="2844"/>
                    <a:pt x="21576" y="3134"/>
                  </a:cubicBezTo>
                  <a:lnTo>
                    <a:pt x="21576" y="3134"/>
                  </a:lnTo>
                  <a:cubicBezTo>
                    <a:pt x="21448" y="3195"/>
                    <a:pt x="21357" y="3200"/>
                    <a:pt x="21224" y="3249"/>
                  </a:cubicBezTo>
                  <a:cubicBezTo>
                    <a:pt x="20974" y="3346"/>
                    <a:pt x="20920" y="3605"/>
                    <a:pt x="20670" y="3708"/>
                  </a:cubicBezTo>
                  <a:cubicBezTo>
                    <a:pt x="20505" y="3774"/>
                    <a:pt x="20388" y="3750"/>
                    <a:pt x="20223" y="3805"/>
                  </a:cubicBezTo>
                  <a:cubicBezTo>
                    <a:pt x="19988" y="3883"/>
                    <a:pt x="19925" y="4101"/>
                    <a:pt x="19733" y="4264"/>
                  </a:cubicBezTo>
                  <a:cubicBezTo>
                    <a:pt x="19466" y="4488"/>
                    <a:pt x="19215" y="4386"/>
                    <a:pt x="18880" y="4386"/>
                  </a:cubicBezTo>
                  <a:cubicBezTo>
                    <a:pt x="18688" y="4386"/>
                    <a:pt x="18576" y="4337"/>
                    <a:pt x="18384" y="4337"/>
                  </a:cubicBezTo>
                  <a:lnTo>
                    <a:pt x="17885" y="4337"/>
                  </a:lnTo>
                  <a:cubicBezTo>
                    <a:pt x="17528" y="4337"/>
                    <a:pt x="17256" y="4446"/>
                    <a:pt x="17048" y="4772"/>
                  </a:cubicBezTo>
                  <a:cubicBezTo>
                    <a:pt x="17192" y="4918"/>
                    <a:pt x="17409" y="4959"/>
                    <a:pt x="17409" y="5183"/>
                  </a:cubicBezTo>
                  <a:cubicBezTo>
                    <a:pt x="17409" y="5407"/>
                    <a:pt x="17154" y="5468"/>
                    <a:pt x="17154" y="5692"/>
                  </a:cubicBezTo>
                  <a:cubicBezTo>
                    <a:pt x="17154" y="5818"/>
                    <a:pt x="17251" y="5867"/>
                    <a:pt x="17282" y="5981"/>
                  </a:cubicBezTo>
                  <a:cubicBezTo>
                    <a:pt x="17373" y="6290"/>
                    <a:pt x="17409" y="6479"/>
                    <a:pt x="17409" y="6804"/>
                  </a:cubicBezTo>
                  <a:cubicBezTo>
                    <a:pt x="17409" y="7028"/>
                    <a:pt x="17282" y="7138"/>
                    <a:pt x="17282" y="7361"/>
                  </a:cubicBezTo>
                  <a:cubicBezTo>
                    <a:pt x="17282" y="7445"/>
                    <a:pt x="17389" y="7445"/>
                    <a:pt x="17431" y="7506"/>
                  </a:cubicBezTo>
                  <a:cubicBezTo>
                    <a:pt x="17533" y="7645"/>
                    <a:pt x="17559" y="7778"/>
                    <a:pt x="17559" y="7965"/>
                  </a:cubicBezTo>
                  <a:cubicBezTo>
                    <a:pt x="17773" y="7983"/>
                    <a:pt x="17869" y="8086"/>
                    <a:pt x="18071" y="8159"/>
                  </a:cubicBezTo>
                  <a:cubicBezTo>
                    <a:pt x="18203" y="8183"/>
                    <a:pt x="18289" y="8238"/>
                    <a:pt x="18369" y="8352"/>
                  </a:cubicBezTo>
                  <a:lnTo>
                    <a:pt x="18348" y="8449"/>
                  </a:lnTo>
                  <a:cubicBezTo>
                    <a:pt x="18114" y="8516"/>
                    <a:pt x="17815" y="8534"/>
                    <a:pt x="17815" y="8806"/>
                  </a:cubicBezTo>
                  <a:lnTo>
                    <a:pt x="17815" y="9326"/>
                  </a:lnTo>
                  <a:cubicBezTo>
                    <a:pt x="17815" y="9604"/>
                    <a:pt x="17671" y="9738"/>
                    <a:pt x="17516" y="9949"/>
                  </a:cubicBezTo>
                  <a:cubicBezTo>
                    <a:pt x="17368" y="10148"/>
                    <a:pt x="17309" y="10294"/>
                    <a:pt x="17176" y="10505"/>
                  </a:cubicBezTo>
                  <a:cubicBezTo>
                    <a:pt x="16963" y="10838"/>
                    <a:pt x="16728" y="10965"/>
                    <a:pt x="16601" y="11352"/>
                  </a:cubicBezTo>
                  <a:cubicBezTo>
                    <a:pt x="16553" y="11503"/>
                    <a:pt x="16590" y="11606"/>
                    <a:pt x="16558" y="11763"/>
                  </a:cubicBezTo>
                  <a:cubicBezTo>
                    <a:pt x="16515" y="11980"/>
                    <a:pt x="16260" y="11914"/>
                    <a:pt x="16153" y="12101"/>
                  </a:cubicBezTo>
                  <a:cubicBezTo>
                    <a:pt x="15887" y="12567"/>
                    <a:pt x="15935" y="12960"/>
                    <a:pt x="15685" y="13432"/>
                  </a:cubicBezTo>
                  <a:cubicBezTo>
                    <a:pt x="15557" y="13674"/>
                    <a:pt x="15482" y="13874"/>
                    <a:pt x="15258" y="13988"/>
                  </a:cubicBezTo>
                  <a:cubicBezTo>
                    <a:pt x="15061" y="14085"/>
                    <a:pt x="14949" y="14177"/>
                    <a:pt x="14747" y="14255"/>
                  </a:cubicBezTo>
                  <a:cubicBezTo>
                    <a:pt x="14645" y="14291"/>
                    <a:pt x="14544" y="14237"/>
                    <a:pt x="14469" y="14327"/>
                  </a:cubicBezTo>
                  <a:cubicBezTo>
                    <a:pt x="14331" y="14497"/>
                    <a:pt x="14353" y="14726"/>
                    <a:pt x="14171" y="14835"/>
                  </a:cubicBezTo>
                  <a:cubicBezTo>
                    <a:pt x="13991" y="14944"/>
                    <a:pt x="14011" y="15168"/>
                    <a:pt x="13959" y="15392"/>
                  </a:cubicBezTo>
                  <a:cubicBezTo>
                    <a:pt x="13910" y="15591"/>
                    <a:pt x="13762" y="15706"/>
                    <a:pt x="13575" y="15731"/>
                  </a:cubicBezTo>
                  <a:cubicBezTo>
                    <a:pt x="13218" y="15773"/>
                    <a:pt x="13037" y="15997"/>
                    <a:pt x="12680" y="15997"/>
                  </a:cubicBezTo>
                  <a:cubicBezTo>
                    <a:pt x="12536" y="15997"/>
                    <a:pt x="12397" y="15918"/>
                    <a:pt x="12382" y="15755"/>
                  </a:cubicBezTo>
                  <a:cubicBezTo>
                    <a:pt x="12365" y="15591"/>
                    <a:pt x="12429" y="15440"/>
                    <a:pt x="12318" y="15343"/>
                  </a:cubicBezTo>
                  <a:cubicBezTo>
                    <a:pt x="12244" y="15277"/>
                    <a:pt x="12169" y="15295"/>
                    <a:pt x="12073" y="15295"/>
                  </a:cubicBezTo>
                  <a:cubicBezTo>
                    <a:pt x="11684" y="15295"/>
                    <a:pt x="11550" y="15694"/>
                    <a:pt x="11295" y="16020"/>
                  </a:cubicBezTo>
                  <a:cubicBezTo>
                    <a:pt x="11039" y="16347"/>
                    <a:pt x="10741" y="16523"/>
                    <a:pt x="10741" y="16964"/>
                  </a:cubicBezTo>
                  <a:cubicBezTo>
                    <a:pt x="10741" y="17285"/>
                    <a:pt x="11295" y="17176"/>
                    <a:pt x="11295" y="17496"/>
                  </a:cubicBezTo>
                  <a:cubicBezTo>
                    <a:pt x="11295" y="17629"/>
                    <a:pt x="11215" y="17707"/>
                    <a:pt x="11189" y="17835"/>
                  </a:cubicBezTo>
                  <a:cubicBezTo>
                    <a:pt x="11236" y="18071"/>
                    <a:pt x="11348" y="18179"/>
                    <a:pt x="11380" y="18416"/>
                  </a:cubicBezTo>
                  <a:cubicBezTo>
                    <a:pt x="11418" y="18681"/>
                    <a:pt x="11418" y="19044"/>
                    <a:pt x="11657" y="19044"/>
                  </a:cubicBezTo>
                  <a:cubicBezTo>
                    <a:pt x="11791" y="19044"/>
                    <a:pt x="11865" y="18990"/>
                    <a:pt x="11998" y="18972"/>
                  </a:cubicBezTo>
                  <a:cubicBezTo>
                    <a:pt x="11998" y="19014"/>
                    <a:pt x="12020" y="19032"/>
                    <a:pt x="12020" y="19075"/>
                  </a:cubicBezTo>
                  <a:cubicBezTo>
                    <a:pt x="12020" y="19165"/>
                    <a:pt x="11977" y="19219"/>
                    <a:pt x="11977" y="19311"/>
                  </a:cubicBezTo>
                  <a:cubicBezTo>
                    <a:pt x="11977" y="19522"/>
                    <a:pt x="12163" y="19577"/>
                    <a:pt x="12275" y="19746"/>
                  </a:cubicBezTo>
                  <a:cubicBezTo>
                    <a:pt x="12441" y="19988"/>
                    <a:pt x="12483" y="20163"/>
                    <a:pt x="12616" y="20423"/>
                  </a:cubicBezTo>
                  <a:cubicBezTo>
                    <a:pt x="12392" y="20441"/>
                    <a:pt x="12265" y="20423"/>
                    <a:pt x="12041" y="20423"/>
                  </a:cubicBezTo>
                  <a:cubicBezTo>
                    <a:pt x="12025" y="20707"/>
                    <a:pt x="12041" y="20865"/>
                    <a:pt x="12041" y="21148"/>
                  </a:cubicBezTo>
                  <a:cubicBezTo>
                    <a:pt x="11876" y="21052"/>
                    <a:pt x="11870" y="20762"/>
                    <a:pt x="11678" y="20762"/>
                  </a:cubicBezTo>
                  <a:cubicBezTo>
                    <a:pt x="11422" y="20762"/>
                    <a:pt x="11316" y="21003"/>
                    <a:pt x="11061" y="21003"/>
                  </a:cubicBezTo>
                  <a:cubicBezTo>
                    <a:pt x="10575" y="21003"/>
                    <a:pt x="10326" y="20689"/>
                    <a:pt x="9840" y="20689"/>
                  </a:cubicBezTo>
                  <a:lnTo>
                    <a:pt x="9505" y="20689"/>
                  </a:lnTo>
                  <a:lnTo>
                    <a:pt x="9590" y="20883"/>
                  </a:lnTo>
                  <a:lnTo>
                    <a:pt x="9590" y="21052"/>
                  </a:lnTo>
                  <a:cubicBezTo>
                    <a:pt x="9111" y="21052"/>
                    <a:pt x="8803" y="21215"/>
                    <a:pt x="8430" y="21553"/>
                  </a:cubicBezTo>
                  <a:lnTo>
                    <a:pt x="8430" y="21553"/>
                  </a:lnTo>
                  <a:cubicBezTo>
                    <a:pt x="8306" y="21356"/>
                    <a:pt x="8233" y="21180"/>
                    <a:pt x="8024" y="21052"/>
                  </a:cubicBezTo>
                  <a:cubicBezTo>
                    <a:pt x="7830" y="20934"/>
                    <a:pt x="7663" y="20934"/>
                    <a:pt x="7524" y="20738"/>
                  </a:cubicBezTo>
                  <a:cubicBezTo>
                    <a:pt x="7441" y="20619"/>
                    <a:pt x="7465" y="20507"/>
                    <a:pt x="7428" y="20362"/>
                  </a:cubicBezTo>
                  <a:cubicBezTo>
                    <a:pt x="7409" y="20283"/>
                    <a:pt x="7364" y="20245"/>
                    <a:pt x="7364" y="20160"/>
                  </a:cubicBezTo>
                  <a:lnTo>
                    <a:pt x="7364" y="19887"/>
                  </a:lnTo>
                  <a:cubicBezTo>
                    <a:pt x="7364" y="19788"/>
                    <a:pt x="7252" y="19788"/>
                    <a:pt x="7173" y="19746"/>
                  </a:cubicBezTo>
                  <a:cubicBezTo>
                    <a:pt x="6960" y="19631"/>
                    <a:pt x="6661" y="19649"/>
                    <a:pt x="6661" y="19382"/>
                  </a:cubicBezTo>
                  <a:cubicBezTo>
                    <a:pt x="6661" y="19292"/>
                    <a:pt x="6691" y="19228"/>
                    <a:pt x="6746" y="19165"/>
                  </a:cubicBezTo>
                  <a:lnTo>
                    <a:pt x="6746" y="18896"/>
                  </a:lnTo>
                  <a:cubicBezTo>
                    <a:pt x="6746" y="18588"/>
                    <a:pt x="6394" y="18593"/>
                    <a:pt x="6128" y="18524"/>
                  </a:cubicBezTo>
                  <a:cubicBezTo>
                    <a:pt x="5806" y="18439"/>
                    <a:pt x="5619" y="18403"/>
                    <a:pt x="5291" y="18403"/>
                  </a:cubicBezTo>
                  <a:cubicBezTo>
                    <a:pt x="4655" y="18403"/>
                    <a:pt x="4298" y="18452"/>
                    <a:pt x="3662" y="18452"/>
                  </a:cubicBezTo>
                  <a:cubicBezTo>
                    <a:pt x="3502" y="18452"/>
                    <a:pt x="3377" y="18487"/>
                    <a:pt x="3252" y="18379"/>
                  </a:cubicBezTo>
                  <a:cubicBezTo>
                    <a:pt x="3178" y="18315"/>
                    <a:pt x="3190" y="18212"/>
                    <a:pt x="3113" y="18149"/>
                  </a:cubicBezTo>
                  <a:cubicBezTo>
                    <a:pt x="3071" y="18116"/>
                    <a:pt x="3028" y="18138"/>
                    <a:pt x="2974" y="18138"/>
                  </a:cubicBezTo>
                  <a:cubicBezTo>
                    <a:pt x="2708" y="18138"/>
                    <a:pt x="2560" y="18197"/>
                    <a:pt x="2293" y="18197"/>
                  </a:cubicBezTo>
                  <a:cubicBezTo>
                    <a:pt x="2016" y="18197"/>
                    <a:pt x="1865" y="18101"/>
                    <a:pt x="1587" y="18101"/>
                  </a:cubicBezTo>
                  <a:lnTo>
                    <a:pt x="1336" y="18101"/>
                  </a:lnTo>
                  <a:cubicBezTo>
                    <a:pt x="1105" y="18101"/>
                    <a:pt x="988" y="17956"/>
                    <a:pt x="756" y="17956"/>
                  </a:cubicBezTo>
                  <a:lnTo>
                    <a:pt x="526" y="17956"/>
                  </a:lnTo>
                  <a:cubicBezTo>
                    <a:pt x="355" y="17956"/>
                    <a:pt x="255" y="17977"/>
                    <a:pt x="87" y="18016"/>
                  </a:cubicBezTo>
                  <a:lnTo>
                    <a:pt x="87" y="18016"/>
                  </a:lnTo>
                  <a:cubicBezTo>
                    <a:pt x="19" y="17780"/>
                    <a:pt x="3" y="17647"/>
                    <a:pt x="3" y="17399"/>
                  </a:cubicBezTo>
                  <a:cubicBezTo>
                    <a:pt x="3" y="17188"/>
                    <a:pt x="-24" y="17030"/>
                    <a:pt x="87" y="16867"/>
                  </a:cubicBezTo>
                  <a:cubicBezTo>
                    <a:pt x="216" y="16686"/>
                    <a:pt x="375" y="16674"/>
                    <a:pt x="514" y="16504"/>
                  </a:cubicBezTo>
                  <a:cubicBezTo>
                    <a:pt x="604" y="16395"/>
                    <a:pt x="594" y="16190"/>
                    <a:pt x="727" y="16190"/>
                  </a:cubicBezTo>
                  <a:cubicBezTo>
                    <a:pt x="834" y="16190"/>
                    <a:pt x="876" y="16287"/>
                    <a:pt x="982" y="16287"/>
                  </a:cubicBezTo>
                  <a:cubicBezTo>
                    <a:pt x="1201" y="16287"/>
                    <a:pt x="1233" y="15924"/>
                    <a:pt x="1451" y="15924"/>
                  </a:cubicBezTo>
                  <a:cubicBezTo>
                    <a:pt x="1654" y="15924"/>
                    <a:pt x="1717" y="16190"/>
                    <a:pt x="1920" y="16190"/>
                  </a:cubicBezTo>
                  <a:cubicBezTo>
                    <a:pt x="2033" y="16190"/>
                    <a:pt x="2016" y="16020"/>
                    <a:pt x="2091" y="15924"/>
                  </a:cubicBezTo>
                  <a:cubicBezTo>
                    <a:pt x="2171" y="15815"/>
                    <a:pt x="2282" y="15863"/>
                    <a:pt x="2410" y="15851"/>
                  </a:cubicBezTo>
                  <a:cubicBezTo>
                    <a:pt x="2570" y="15839"/>
                    <a:pt x="2576" y="15634"/>
                    <a:pt x="2666" y="15488"/>
                  </a:cubicBezTo>
                  <a:cubicBezTo>
                    <a:pt x="2740" y="15367"/>
                    <a:pt x="2900" y="15349"/>
                    <a:pt x="2900" y="15199"/>
                  </a:cubicBezTo>
                  <a:cubicBezTo>
                    <a:pt x="2900" y="14908"/>
                    <a:pt x="2618" y="14859"/>
                    <a:pt x="2453" y="14642"/>
                  </a:cubicBezTo>
                  <a:cubicBezTo>
                    <a:pt x="2234" y="14358"/>
                    <a:pt x="2277" y="14079"/>
                    <a:pt x="2133" y="13747"/>
                  </a:cubicBezTo>
                  <a:cubicBezTo>
                    <a:pt x="2053" y="13565"/>
                    <a:pt x="1920" y="13529"/>
                    <a:pt x="1792" y="13384"/>
                  </a:cubicBezTo>
                  <a:cubicBezTo>
                    <a:pt x="1611" y="13178"/>
                    <a:pt x="1547" y="13009"/>
                    <a:pt x="1366" y="12803"/>
                  </a:cubicBezTo>
                  <a:cubicBezTo>
                    <a:pt x="1196" y="12610"/>
                    <a:pt x="940" y="12573"/>
                    <a:pt x="940" y="12301"/>
                  </a:cubicBezTo>
                  <a:lnTo>
                    <a:pt x="940" y="11273"/>
                  </a:lnTo>
                  <a:cubicBezTo>
                    <a:pt x="940" y="10971"/>
                    <a:pt x="721" y="10862"/>
                    <a:pt x="536" y="10650"/>
                  </a:cubicBezTo>
                  <a:cubicBezTo>
                    <a:pt x="445" y="10548"/>
                    <a:pt x="301" y="10530"/>
                    <a:pt x="301" y="10385"/>
                  </a:cubicBezTo>
                  <a:cubicBezTo>
                    <a:pt x="301" y="10288"/>
                    <a:pt x="434" y="10258"/>
                    <a:pt x="493" y="10191"/>
                  </a:cubicBezTo>
                  <a:cubicBezTo>
                    <a:pt x="493" y="10191"/>
                    <a:pt x="493" y="10191"/>
                    <a:pt x="493" y="101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3219"/>
            <p:cNvSpPr/>
            <p:nvPr/>
          </p:nvSpPr>
          <p:spPr>
            <a:xfrm>
              <a:off x="2965193" y="3203805"/>
              <a:ext cx="1521360" cy="1329008"/>
            </a:xfrm>
            <a:custGeom>
              <a:avLst/>
              <a:gdLst/>
              <a:ahLst/>
              <a:cxnLst>
                <a:cxn ang="0">
                  <a:pos x="wd2" y="hd2"/>
                </a:cxn>
                <a:cxn ang="5400000">
                  <a:pos x="wd2" y="hd2"/>
                </a:cxn>
                <a:cxn ang="10800000">
                  <a:pos x="wd2" y="hd2"/>
                </a:cxn>
                <a:cxn ang="16200000">
                  <a:pos x="wd2" y="hd2"/>
                </a:cxn>
              </a:cxnLst>
              <a:rect l="0" t="0" r="r" b="b"/>
              <a:pathLst>
                <a:path w="21600" h="21600" extrusionOk="0">
                  <a:moveTo>
                    <a:pt x="14809" y="2732"/>
                  </a:moveTo>
                  <a:cubicBezTo>
                    <a:pt x="14905" y="2732"/>
                    <a:pt x="14961" y="2737"/>
                    <a:pt x="15054" y="2758"/>
                  </a:cubicBezTo>
                  <a:cubicBezTo>
                    <a:pt x="15103" y="2769"/>
                    <a:pt x="15126" y="2810"/>
                    <a:pt x="15177" y="2810"/>
                  </a:cubicBezTo>
                  <a:lnTo>
                    <a:pt x="15236" y="2810"/>
                  </a:lnTo>
                  <a:lnTo>
                    <a:pt x="15236" y="2613"/>
                  </a:lnTo>
                  <a:cubicBezTo>
                    <a:pt x="15236" y="2494"/>
                    <a:pt x="15308" y="2442"/>
                    <a:pt x="15365" y="2342"/>
                  </a:cubicBezTo>
                  <a:cubicBezTo>
                    <a:pt x="15380" y="2314"/>
                    <a:pt x="15418" y="2307"/>
                    <a:pt x="15418" y="2273"/>
                  </a:cubicBezTo>
                  <a:cubicBezTo>
                    <a:pt x="15418" y="2158"/>
                    <a:pt x="15266" y="2149"/>
                    <a:pt x="15266" y="2034"/>
                  </a:cubicBezTo>
                  <a:cubicBezTo>
                    <a:pt x="15266" y="1976"/>
                    <a:pt x="15282" y="1943"/>
                    <a:pt x="15282" y="1884"/>
                  </a:cubicBezTo>
                  <a:lnTo>
                    <a:pt x="15282" y="1761"/>
                  </a:lnTo>
                  <a:cubicBezTo>
                    <a:pt x="15282" y="1624"/>
                    <a:pt x="15244" y="1551"/>
                    <a:pt x="15244" y="1414"/>
                  </a:cubicBezTo>
                  <a:cubicBezTo>
                    <a:pt x="15244" y="1305"/>
                    <a:pt x="15365" y="1280"/>
                    <a:pt x="15365" y="1171"/>
                  </a:cubicBezTo>
                  <a:cubicBezTo>
                    <a:pt x="15365" y="1071"/>
                    <a:pt x="15348" y="987"/>
                    <a:pt x="15274" y="937"/>
                  </a:cubicBezTo>
                  <a:cubicBezTo>
                    <a:pt x="15204" y="891"/>
                    <a:pt x="15084" y="911"/>
                    <a:pt x="15084" y="815"/>
                  </a:cubicBezTo>
                  <a:cubicBezTo>
                    <a:pt x="15084" y="787"/>
                    <a:pt x="15107" y="774"/>
                    <a:pt x="15107" y="746"/>
                  </a:cubicBezTo>
                  <a:cubicBezTo>
                    <a:pt x="15107" y="720"/>
                    <a:pt x="15077" y="711"/>
                    <a:pt x="15077" y="686"/>
                  </a:cubicBezTo>
                  <a:cubicBezTo>
                    <a:pt x="15077" y="646"/>
                    <a:pt x="15115" y="642"/>
                    <a:pt x="15138" y="616"/>
                  </a:cubicBezTo>
                  <a:cubicBezTo>
                    <a:pt x="15198" y="547"/>
                    <a:pt x="15217" y="473"/>
                    <a:pt x="15296" y="443"/>
                  </a:cubicBezTo>
                  <a:cubicBezTo>
                    <a:pt x="15387" y="408"/>
                    <a:pt x="15406" y="278"/>
                    <a:pt x="15503" y="278"/>
                  </a:cubicBezTo>
                  <a:lnTo>
                    <a:pt x="15651" y="278"/>
                  </a:lnTo>
                  <a:cubicBezTo>
                    <a:pt x="15721" y="278"/>
                    <a:pt x="15747" y="213"/>
                    <a:pt x="15812" y="182"/>
                  </a:cubicBezTo>
                  <a:cubicBezTo>
                    <a:pt x="15890" y="145"/>
                    <a:pt x="15941" y="130"/>
                    <a:pt x="16026" y="130"/>
                  </a:cubicBezTo>
                  <a:lnTo>
                    <a:pt x="16174" y="130"/>
                  </a:lnTo>
                  <a:cubicBezTo>
                    <a:pt x="16318" y="130"/>
                    <a:pt x="16380" y="0"/>
                    <a:pt x="16524" y="0"/>
                  </a:cubicBezTo>
                  <a:cubicBezTo>
                    <a:pt x="16640" y="0"/>
                    <a:pt x="16668" y="165"/>
                    <a:pt x="16783" y="165"/>
                  </a:cubicBezTo>
                  <a:lnTo>
                    <a:pt x="16948" y="165"/>
                  </a:lnTo>
                  <a:cubicBezTo>
                    <a:pt x="17028" y="256"/>
                    <a:pt x="17085" y="299"/>
                    <a:pt x="17145" y="408"/>
                  </a:cubicBezTo>
                  <a:cubicBezTo>
                    <a:pt x="17164" y="445"/>
                    <a:pt x="17172" y="482"/>
                    <a:pt x="17206" y="503"/>
                  </a:cubicBezTo>
                  <a:cubicBezTo>
                    <a:pt x="17276" y="551"/>
                    <a:pt x="17340" y="527"/>
                    <a:pt x="17418" y="555"/>
                  </a:cubicBezTo>
                  <a:cubicBezTo>
                    <a:pt x="17549" y="605"/>
                    <a:pt x="17623" y="661"/>
                    <a:pt x="17714" y="781"/>
                  </a:cubicBezTo>
                  <a:cubicBezTo>
                    <a:pt x="17766" y="850"/>
                    <a:pt x="17825" y="854"/>
                    <a:pt x="17888" y="911"/>
                  </a:cubicBezTo>
                  <a:cubicBezTo>
                    <a:pt x="17950" y="967"/>
                    <a:pt x="17950" y="1052"/>
                    <a:pt x="18016" y="1102"/>
                  </a:cubicBezTo>
                  <a:cubicBezTo>
                    <a:pt x="18092" y="1158"/>
                    <a:pt x="18155" y="1156"/>
                    <a:pt x="18228" y="1214"/>
                  </a:cubicBezTo>
                  <a:cubicBezTo>
                    <a:pt x="18312" y="1282"/>
                    <a:pt x="18354" y="1370"/>
                    <a:pt x="18456" y="1370"/>
                  </a:cubicBezTo>
                  <a:cubicBezTo>
                    <a:pt x="18534" y="1370"/>
                    <a:pt x="18568" y="1301"/>
                    <a:pt x="18646" y="1301"/>
                  </a:cubicBezTo>
                  <a:cubicBezTo>
                    <a:pt x="18708" y="1301"/>
                    <a:pt x="18735" y="1362"/>
                    <a:pt x="18797" y="1362"/>
                  </a:cubicBezTo>
                  <a:cubicBezTo>
                    <a:pt x="18850" y="1362"/>
                    <a:pt x="18892" y="1362"/>
                    <a:pt x="18933" y="1327"/>
                  </a:cubicBezTo>
                  <a:cubicBezTo>
                    <a:pt x="18952" y="1312"/>
                    <a:pt x="18954" y="1275"/>
                    <a:pt x="18979" y="1275"/>
                  </a:cubicBezTo>
                  <a:cubicBezTo>
                    <a:pt x="19018" y="1275"/>
                    <a:pt x="19036" y="1305"/>
                    <a:pt x="19070" y="1327"/>
                  </a:cubicBezTo>
                  <a:cubicBezTo>
                    <a:pt x="19146" y="1379"/>
                    <a:pt x="19202" y="1379"/>
                    <a:pt x="19289" y="1379"/>
                  </a:cubicBezTo>
                  <a:cubicBezTo>
                    <a:pt x="19333" y="1379"/>
                    <a:pt x="19354" y="1336"/>
                    <a:pt x="19397" y="1336"/>
                  </a:cubicBezTo>
                  <a:cubicBezTo>
                    <a:pt x="19426" y="1336"/>
                    <a:pt x="19443" y="1342"/>
                    <a:pt x="19471" y="1345"/>
                  </a:cubicBezTo>
                  <a:cubicBezTo>
                    <a:pt x="19471" y="1403"/>
                    <a:pt x="19450" y="1451"/>
                    <a:pt x="19487" y="1492"/>
                  </a:cubicBezTo>
                  <a:cubicBezTo>
                    <a:pt x="19515" y="1524"/>
                    <a:pt x="19560" y="1507"/>
                    <a:pt x="19585" y="1544"/>
                  </a:cubicBezTo>
                  <a:cubicBezTo>
                    <a:pt x="19676" y="1674"/>
                    <a:pt x="19731" y="1813"/>
                    <a:pt x="19877" y="1813"/>
                  </a:cubicBezTo>
                  <a:cubicBezTo>
                    <a:pt x="19943" y="1813"/>
                    <a:pt x="19977" y="1765"/>
                    <a:pt x="20032" y="1726"/>
                  </a:cubicBezTo>
                  <a:cubicBezTo>
                    <a:pt x="20091" y="1683"/>
                    <a:pt x="20159" y="1748"/>
                    <a:pt x="20214" y="1700"/>
                  </a:cubicBezTo>
                  <a:cubicBezTo>
                    <a:pt x="20255" y="1663"/>
                    <a:pt x="20244" y="1594"/>
                    <a:pt x="20289" y="1561"/>
                  </a:cubicBezTo>
                  <a:cubicBezTo>
                    <a:pt x="20333" y="1531"/>
                    <a:pt x="20367" y="1514"/>
                    <a:pt x="20411" y="1483"/>
                  </a:cubicBezTo>
                  <a:cubicBezTo>
                    <a:pt x="20484" y="1431"/>
                    <a:pt x="20462" y="1334"/>
                    <a:pt x="20517" y="1258"/>
                  </a:cubicBezTo>
                  <a:cubicBezTo>
                    <a:pt x="20577" y="1176"/>
                    <a:pt x="20649" y="1171"/>
                    <a:pt x="20714" y="1093"/>
                  </a:cubicBezTo>
                  <a:cubicBezTo>
                    <a:pt x="20752" y="1045"/>
                    <a:pt x="20761" y="972"/>
                    <a:pt x="20820" y="972"/>
                  </a:cubicBezTo>
                  <a:cubicBezTo>
                    <a:pt x="20934" y="972"/>
                    <a:pt x="20986" y="1050"/>
                    <a:pt x="21085" y="1111"/>
                  </a:cubicBezTo>
                  <a:lnTo>
                    <a:pt x="21085" y="1399"/>
                  </a:lnTo>
                  <a:cubicBezTo>
                    <a:pt x="21085" y="1494"/>
                    <a:pt x="21170" y="1516"/>
                    <a:pt x="21199" y="1605"/>
                  </a:cubicBezTo>
                  <a:cubicBezTo>
                    <a:pt x="21278" y="1849"/>
                    <a:pt x="21327" y="1999"/>
                    <a:pt x="21327" y="2262"/>
                  </a:cubicBezTo>
                  <a:lnTo>
                    <a:pt x="21327" y="2474"/>
                  </a:lnTo>
                  <a:cubicBezTo>
                    <a:pt x="21327" y="2589"/>
                    <a:pt x="21380" y="2648"/>
                    <a:pt x="21380" y="2763"/>
                  </a:cubicBezTo>
                  <a:cubicBezTo>
                    <a:pt x="21380" y="2856"/>
                    <a:pt x="21288" y="2869"/>
                    <a:pt x="21214" y="2905"/>
                  </a:cubicBezTo>
                  <a:cubicBezTo>
                    <a:pt x="21111" y="2955"/>
                    <a:pt x="21057" y="3027"/>
                    <a:pt x="21024" y="3148"/>
                  </a:cubicBezTo>
                  <a:cubicBezTo>
                    <a:pt x="21013" y="3194"/>
                    <a:pt x="20956" y="3203"/>
                    <a:pt x="20956" y="3253"/>
                  </a:cubicBezTo>
                  <a:cubicBezTo>
                    <a:pt x="20956" y="3350"/>
                    <a:pt x="21049" y="3367"/>
                    <a:pt x="21115" y="3426"/>
                  </a:cubicBezTo>
                  <a:cubicBezTo>
                    <a:pt x="21210" y="3511"/>
                    <a:pt x="21254" y="3580"/>
                    <a:pt x="21320" y="3695"/>
                  </a:cubicBezTo>
                  <a:cubicBezTo>
                    <a:pt x="21392" y="3819"/>
                    <a:pt x="21449" y="3877"/>
                    <a:pt x="21517" y="4007"/>
                  </a:cubicBezTo>
                  <a:cubicBezTo>
                    <a:pt x="21551" y="4072"/>
                    <a:pt x="21600" y="4105"/>
                    <a:pt x="21600" y="4180"/>
                  </a:cubicBezTo>
                  <a:cubicBezTo>
                    <a:pt x="21600" y="4309"/>
                    <a:pt x="21467" y="4306"/>
                    <a:pt x="21416" y="4417"/>
                  </a:cubicBezTo>
                  <a:lnTo>
                    <a:pt x="21416" y="4417"/>
                  </a:lnTo>
                  <a:cubicBezTo>
                    <a:pt x="21372" y="4468"/>
                    <a:pt x="21321" y="4449"/>
                    <a:pt x="21257" y="4449"/>
                  </a:cubicBezTo>
                  <a:cubicBezTo>
                    <a:pt x="21259" y="4477"/>
                    <a:pt x="21257" y="4493"/>
                    <a:pt x="21257" y="4520"/>
                  </a:cubicBezTo>
                  <a:cubicBezTo>
                    <a:pt x="21257" y="4549"/>
                    <a:pt x="21276" y="4562"/>
                    <a:pt x="21276" y="4592"/>
                  </a:cubicBezTo>
                  <a:lnTo>
                    <a:pt x="21276" y="4891"/>
                  </a:lnTo>
                  <a:cubicBezTo>
                    <a:pt x="21276" y="5013"/>
                    <a:pt x="21128" y="5020"/>
                    <a:pt x="21108" y="5139"/>
                  </a:cubicBezTo>
                  <a:cubicBezTo>
                    <a:pt x="21101" y="5180"/>
                    <a:pt x="21106" y="5216"/>
                    <a:pt x="21077" y="5243"/>
                  </a:cubicBezTo>
                  <a:cubicBezTo>
                    <a:pt x="21032" y="5286"/>
                    <a:pt x="20941" y="5248"/>
                    <a:pt x="20941" y="5316"/>
                  </a:cubicBezTo>
                  <a:lnTo>
                    <a:pt x="20941" y="5417"/>
                  </a:lnTo>
                  <a:cubicBezTo>
                    <a:pt x="20941" y="5469"/>
                    <a:pt x="20918" y="5496"/>
                    <a:pt x="20899" y="5542"/>
                  </a:cubicBezTo>
                  <a:cubicBezTo>
                    <a:pt x="20886" y="5576"/>
                    <a:pt x="20878" y="5601"/>
                    <a:pt x="20858" y="5629"/>
                  </a:cubicBezTo>
                  <a:cubicBezTo>
                    <a:pt x="20844" y="5648"/>
                    <a:pt x="20838" y="5676"/>
                    <a:pt x="20815" y="5676"/>
                  </a:cubicBezTo>
                  <a:cubicBezTo>
                    <a:pt x="20656" y="5676"/>
                    <a:pt x="20567" y="5677"/>
                    <a:pt x="20408" y="5677"/>
                  </a:cubicBezTo>
                  <a:cubicBezTo>
                    <a:pt x="20361" y="5677"/>
                    <a:pt x="20320" y="5718"/>
                    <a:pt x="20320" y="5772"/>
                  </a:cubicBezTo>
                  <a:cubicBezTo>
                    <a:pt x="20320" y="5795"/>
                    <a:pt x="20338" y="5802"/>
                    <a:pt x="20342" y="5824"/>
                  </a:cubicBezTo>
                  <a:cubicBezTo>
                    <a:pt x="20355" y="5873"/>
                    <a:pt x="20343" y="5905"/>
                    <a:pt x="20354" y="5954"/>
                  </a:cubicBezTo>
                  <a:cubicBezTo>
                    <a:pt x="20367" y="6015"/>
                    <a:pt x="20374" y="6069"/>
                    <a:pt x="20365" y="6132"/>
                  </a:cubicBezTo>
                  <a:cubicBezTo>
                    <a:pt x="20365" y="6217"/>
                    <a:pt x="20335" y="6264"/>
                    <a:pt x="20327" y="6349"/>
                  </a:cubicBezTo>
                  <a:cubicBezTo>
                    <a:pt x="20320" y="6431"/>
                    <a:pt x="20322" y="6483"/>
                    <a:pt x="20289" y="6557"/>
                  </a:cubicBezTo>
                  <a:cubicBezTo>
                    <a:pt x="20219" y="6718"/>
                    <a:pt x="20077" y="6774"/>
                    <a:pt x="20077" y="6954"/>
                  </a:cubicBezTo>
                  <a:cubicBezTo>
                    <a:pt x="20077" y="7015"/>
                    <a:pt x="20086" y="7014"/>
                    <a:pt x="20086" y="7075"/>
                  </a:cubicBezTo>
                  <a:lnTo>
                    <a:pt x="20086" y="7075"/>
                  </a:lnTo>
                  <a:cubicBezTo>
                    <a:pt x="20069" y="7057"/>
                    <a:pt x="20052" y="7042"/>
                    <a:pt x="20024" y="7042"/>
                  </a:cubicBezTo>
                  <a:cubicBezTo>
                    <a:pt x="19937" y="7042"/>
                    <a:pt x="19907" y="7125"/>
                    <a:pt x="19831" y="7173"/>
                  </a:cubicBezTo>
                  <a:cubicBezTo>
                    <a:pt x="19795" y="7196"/>
                    <a:pt x="19766" y="7191"/>
                    <a:pt x="19725" y="7199"/>
                  </a:cubicBezTo>
                  <a:cubicBezTo>
                    <a:pt x="19664" y="7212"/>
                    <a:pt x="19646" y="7268"/>
                    <a:pt x="19604" y="7320"/>
                  </a:cubicBezTo>
                  <a:cubicBezTo>
                    <a:pt x="19557" y="7378"/>
                    <a:pt x="19528" y="7407"/>
                    <a:pt x="19487" y="7468"/>
                  </a:cubicBezTo>
                  <a:cubicBezTo>
                    <a:pt x="19409" y="7579"/>
                    <a:pt x="19377" y="7654"/>
                    <a:pt x="19293" y="7758"/>
                  </a:cubicBezTo>
                  <a:cubicBezTo>
                    <a:pt x="19257" y="7803"/>
                    <a:pt x="19255" y="7845"/>
                    <a:pt x="19237" y="7901"/>
                  </a:cubicBezTo>
                  <a:cubicBezTo>
                    <a:pt x="19215" y="7968"/>
                    <a:pt x="19181" y="8000"/>
                    <a:pt x="19127" y="8036"/>
                  </a:cubicBezTo>
                  <a:cubicBezTo>
                    <a:pt x="19102" y="8079"/>
                    <a:pt x="19073" y="8105"/>
                    <a:pt x="19028" y="8105"/>
                  </a:cubicBezTo>
                  <a:cubicBezTo>
                    <a:pt x="18994" y="8105"/>
                    <a:pt x="18987" y="8060"/>
                    <a:pt x="18979" y="8023"/>
                  </a:cubicBezTo>
                  <a:cubicBezTo>
                    <a:pt x="18966" y="7968"/>
                    <a:pt x="18960" y="7936"/>
                    <a:pt x="18956" y="7880"/>
                  </a:cubicBezTo>
                  <a:cubicBezTo>
                    <a:pt x="18950" y="7790"/>
                    <a:pt x="18933" y="7739"/>
                    <a:pt x="18933" y="7648"/>
                  </a:cubicBezTo>
                  <a:lnTo>
                    <a:pt x="18933" y="7547"/>
                  </a:lnTo>
                  <a:cubicBezTo>
                    <a:pt x="18933" y="7450"/>
                    <a:pt x="18925" y="7389"/>
                    <a:pt x="18952" y="7299"/>
                  </a:cubicBezTo>
                  <a:cubicBezTo>
                    <a:pt x="18985" y="7189"/>
                    <a:pt x="19020" y="7126"/>
                    <a:pt x="19020" y="7010"/>
                  </a:cubicBezTo>
                  <a:cubicBezTo>
                    <a:pt x="19020" y="6974"/>
                    <a:pt x="18995" y="6961"/>
                    <a:pt x="18975" y="6935"/>
                  </a:cubicBezTo>
                  <a:cubicBezTo>
                    <a:pt x="18954" y="6906"/>
                    <a:pt x="18966" y="6848"/>
                    <a:pt x="18933" y="6848"/>
                  </a:cubicBezTo>
                  <a:cubicBezTo>
                    <a:pt x="18905" y="6848"/>
                    <a:pt x="18910" y="6894"/>
                    <a:pt x="18884" y="6908"/>
                  </a:cubicBezTo>
                  <a:cubicBezTo>
                    <a:pt x="18867" y="6918"/>
                    <a:pt x="18854" y="6917"/>
                    <a:pt x="18835" y="6917"/>
                  </a:cubicBezTo>
                  <a:cubicBezTo>
                    <a:pt x="18763" y="6917"/>
                    <a:pt x="18723" y="6900"/>
                    <a:pt x="18651" y="6900"/>
                  </a:cubicBezTo>
                  <a:cubicBezTo>
                    <a:pt x="18591" y="6900"/>
                    <a:pt x="18542" y="6915"/>
                    <a:pt x="18509" y="6973"/>
                  </a:cubicBezTo>
                  <a:cubicBezTo>
                    <a:pt x="18498" y="6994"/>
                    <a:pt x="18505" y="7017"/>
                    <a:pt x="18490" y="7034"/>
                  </a:cubicBezTo>
                  <a:cubicBezTo>
                    <a:pt x="18472" y="7054"/>
                    <a:pt x="18458" y="7066"/>
                    <a:pt x="18452" y="7095"/>
                  </a:cubicBezTo>
                  <a:cubicBezTo>
                    <a:pt x="18479" y="7104"/>
                    <a:pt x="18516" y="7105"/>
                    <a:pt x="18516" y="7138"/>
                  </a:cubicBezTo>
                  <a:cubicBezTo>
                    <a:pt x="18516" y="7176"/>
                    <a:pt x="18485" y="7188"/>
                    <a:pt x="18464" y="7216"/>
                  </a:cubicBezTo>
                  <a:cubicBezTo>
                    <a:pt x="18420" y="7273"/>
                    <a:pt x="18409" y="7315"/>
                    <a:pt x="18373" y="7377"/>
                  </a:cubicBezTo>
                  <a:cubicBezTo>
                    <a:pt x="18337" y="7435"/>
                    <a:pt x="18328" y="7474"/>
                    <a:pt x="18301" y="7537"/>
                  </a:cubicBezTo>
                  <a:cubicBezTo>
                    <a:pt x="18282" y="7580"/>
                    <a:pt x="18255" y="7595"/>
                    <a:pt x="18232" y="7637"/>
                  </a:cubicBezTo>
                  <a:cubicBezTo>
                    <a:pt x="18197" y="7702"/>
                    <a:pt x="18179" y="7740"/>
                    <a:pt x="18145" y="7806"/>
                  </a:cubicBezTo>
                  <a:cubicBezTo>
                    <a:pt x="18113" y="7868"/>
                    <a:pt x="18070" y="7893"/>
                    <a:pt x="18058" y="7962"/>
                  </a:cubicBezTo>
                  <a:cubicBezTo>
                    <a:pt x="18051" y="8006"/>
                    <a:pt x="18059" y="8035"/>
                    <a:pt x="18051" y="8079"/>
                  </a:cubicBezTo>
                  <a:cubicBezTo>
                    <a:pt x="18036" y="8152"/>
                    <a:pt x="18018" y="8192"/>
                    <a:pt x="18005" y="8266"/>
                  </a:cubicBezTo>
                  <a:cubicBezTo>
                    <a:pt x="17999" y="8306"/>
                    <a:pt x="18003" y="8332"/>
                    <a:pt x="17990" y="8369"/>
                  </a:cubicBezTo>
                  <a:cubicBezTo>
                    <a:pt x="17980" y="8401"/>
                    <a:pt x="17945" y="8394"/>
                    <a:pt x="17914" y="8396"/>
                  </a:cubicBezTo>
                  <a:cubicBezTo>
                    <a:pt x="17889" y="8397"/>
                    <a:pt x="17875" y="8407"/>
                    <a:pt x="17850" y="8409"/>
                  </a:cubicBezTo>
                  <a:cubicBezTo>
                    <a:pt x="17750" y="8415"/>
                    <a:pt x="17681" y="8386"/>
                    <a:pt x="17592" y="8439"/>
                  </a:cubicBezTo>
                  <a:cubicBezTo>
                    <a:pt x="17548" y="8465"/>
                    <a:pt x="17535" y="8516"/>
                    <a:pt x="17535" y="8573"/>
                  </a:cubicBezTo>
                  <a:cubicBezTo>
                    <a:pt x="17535" y="8622"/>
                    <a:pt x="17550" y="8648"/>
                    <a:pt x="17562" y="8695"/>
                  </a:cubicBezTo>
                  <a:cubicBezTo>
                    <a:pt x="17576" y="8747"/>
                    <a:pt x="17583" y="8782"/>
                    <a:pt x="17619" y="8816"/>
                  </a:cubicBezTo>
                  <a:cubicBezTo>
                    <a:pt x="17669" y="8865"/>
                    <a:pt x="17714" y="8867"/>
                    <a:pt x="17778" y="8885"/>
                  </a:cubicBezTo>
                  <a:cubicBezTo>
                    <a:pt x="17868" y="8912"/>
                    <a:pt x="17918" y="8938"/>
                    <a:pt x="18011" y="8938"/>
                  </a:cubicBezTo>
                  <a:cubicBezTo>
                    <a:pt x="18102" y="8938"/>
                    <a:pt x="18149" y="8881"/>
                    <a:pt x="18240" y="8881"/>
                  </a:cubicBezTo>
                  <a:cubicBezTo>
                    <a:pt x="18292" y="8881"/>
                    <a:pt x="18318" y="8937"/>
                    <a:pt x="18331" y="8994"/>
                  </a:cubicBezTo>
                  <a:cubicBezTo>
                    <a:pt x="18343" y="9049"/>
                    <a:pt x="18356" y="9080"/>
                    <a:pt x="18361" y="9137"/>
                  </a:cubicBezTo>
                  <a:cubicBezTo>
                    <a:pt x="18367" y="9199"/>
                    <a:pt x="18426" y="9200"/>
                    <a:pt x="18471" y="9232"/>
                  </a:cubicBezTo>
                  <a:cubicBezTo>
                    <a:pt x="18509" y="9260"/>
                    <a:pt x="18535" y="9270"/>
                    <a:pt x="18573" y="9297"/>
                  </a:cubicBezTo>
                  <a:cubicBezTo>
                    <a:pt x="18585" y="9306"/>
                    <a:pt x="18591" y="9319"/>
                    <a:pt x="18605" y="9319"/>
                  </a:cubicBezTo>
                  <a:lnTo>
                    <a:pt x="18682" y="9319"/>
                  </a:lnTo>
                  <a:cubicBezTo>
                    <a:pt x="18698" y="9319"/>
                    <a:pt x="18702" y="9300"/>
                    <a:pt x="18714" y="9289"/>
                  </a:cubicBezTo>
                  <a:cubicBezTo>
                    <a:pt x="18730" y="9274"/>
                    <a:pt x="18745" y="9266"/>
                    <a:pt x="18755" y="9245"/>
                  </a:cubicBezTo>
                  <a:cubicBezTo>
                    <a:pt x="18777" y="9204"/>
                    <a:pt x="18759" y="9156"/>
                    <a:pt x="18793" y="9128"/>
                  </a:cubicBezTo>
                  <a:cubicBezTo>
                    <a:pt x="18858" y="9075"/>
                    <a:pt x="18907" y="9024"/>
                    <a:pt x="18907" y="8932"/>
                  </a:cubicBezTo>
                  <a:lnTo>
                    <a:pt x="18907" y="8851"/>
                  </a:lnTo>
                  <a:cubicBezTo>
                    <a:pt x="18985" y="8851"/>
                    <a:pt x="19020" y="8797"/>
                    <a:pt x="19081" y="8742"/>
                  </a:cubicBezTo>
                  <a:cubicBezTo>
                    <a:pt x="19108" y="8720"/>
                    <a:pt x="19124" y="8695"/>
                    <a:pt x="19157" y="8695"/>
                  </a:cubicBezTo>
                  <a:cubicBezTo>
                    <a:pt x="19189" y="8695"/>
                    <a:pt x="19205" y="8712"/>
                    <a:pt x="19237" y="8712"/>
                  </a:cubicBezTo>
                  <a:lnTo>
                    <a:pt x="19335" y="8712"/>
                  </a:lnTo>
                  <a:lnTo>
                    <a:pt x="19365" y="8703"/>
                  </a:lnTo>
                  <a:lnTo>
                    <a:pt x="19441" y="8703"/>
                  </a:lnTo>
                  <a:cubicBezTo>
                    <a:pt x="19444" y="8710"/>
                    <a:pt x="19449" y="8713"/>
                    <a:pt x="19449" y="8721"/>
                  </a:cubicBezTo>
                  <a:cubicBezTo>
                    <a:pt x="19449" y="8738"/>
                    <a:pt x="19441" y="8747"/>
                    <a:pt x="19441" y="8764"/>
                  </a:cubicBezTo>
                  <a:lnTo>
                    <a:pt x="19562" y="8764"/>
                  </a:lnTo>
                  <a:lnTo>
                    <a:pt x="19592" y="8756"/>
                  </a:lnTo>
                  <a:lnTo>
                    <a:pt x="19664" y="8756"/>
                  </a:lnTo>
                  <a:cubicBezTo>
                    <a:pt x="19680" y="8737"/>
                    <a:pt x="19687" y="8720"/>
                    <a:pt x="19687" y="8694"/>
                  </a:cubicBezTo>
                  <a:cubicBezTo>
                    <a:pt x="19730" y="8694"/>
                    <a:pt x="19754" y="8695"/>
                    <a:pt x="19796" y="8695"/>
                  </a:cubicBezTo>
                  <a:cubicBezTo>
                    <a:pt x="19862" y="8695"/>
                    <a:pt x="19897" y="8667"/>
                    <a:pt x="19964" y="8656"/>
                  </a:cubicBezTo>
                  <a:lnTo>
                    <a:pt x="19968" y="8673"/>
                  </a:lnTo>
                  <a:cubicBezTo>
                    <a:pt x="19955" y="8697"/>
                    <a:pt x="19941" y="8710"/>
                    <a:pt x="19941" y="8738"/>
                  </a:cubicBezTo>
                  <a:cubicBezTo>
                    <a:pt x="19941" y="8844"/>
                    <a:pt x="20001" y="8897"/>
                    <a:pt x="20001" y="9003"/>
                  </a:cubicBezTo>
                  <a:cubicBezTo>
                    <a:pt x="20001" y="9025"/>
                    <a:pt x="19987" y="9037"/>
                    <a:pt x="19968" y="9046"/>
                  </a:cubicBezTo>
                  <a:lnTo>
                    <a:pt x="19952" y="9055"/>
                  </a:lnTo>
                  <a:cubicBezTo>
                    <a:pt x="19908" y="9004"/>
                    <a:pt x="19859" y="9003"/>
                    <a:pt x="19797" y="9003"/>
                  </a:cubicBezTo>
                  <a:cubicBezTo>
                    <a:pt x="19760" y="9003"/>
                    <a:pt x="19731" y="9012"/>
                    <a:pt x="19710" y="9046"/>
                  </a:cubicBezTo>
                  <a:cubicBezTo>
                    <a:pt x="19686" y="9084"/>
                    <a:pt x="19706" y="9120"/>
                    <a:pt x="19706" y="9168"/>
                  </a:cubicBezTo>
                  <a:lnTo>
                    <a:pt x="19608" y="9168"/>
                  </a:lnTo>
                  <a:cubicBezTo>
                    <a:pt x="19600" y="9232"/>
                    <a:pt x="19579" y="9273"/>
                    <a:pt x="19536" y="9315"/>
                  </a:cubicBezTo>
                  <a:cubicBezTo>
                    <a:pt x="19500" y="9350"/>
                    <a:pt x="19444" y="9337"/>
                    <a:pt x="19433" y="9391"/>
                  </a:cubicBezTo>
                  <a:lnTo>
                    <a:pt x="19513" y="9391"/>
                  </a:lnTo>
                  <a:cubicBezTo>
                    <a:pt x="19504" y="9448"/>
                    <a:pt x="19475" y="9476"/>
                    <a:pt x="19475" y="9534"/>
                  </a:cubicBezTo>
                  <a:cubicBezTo>
                    <a:pt x="19454" y="9533"/>
                    <a:pt x="19443" y="9533"/>
                    <a:pt x="19422" y="9534"/>
                  </a:cubicBezTo>
                  <a:cubicBezTo>
                    <a:pt x="19419" y="9576"/>
                    <a:pt x="19422" y="9599"/>
                    <a:pt x="19422" y="9641"/>
                  </a:cubicBezTo>
                  <a:cubicBezTo>
                    <a:pt x="19422" y="9699"/>
                    <a:pt x="19400" y="9766"/>
                    <a:pt x="19350" y="9766"/>
                  </a:cubicBezTo>
                  <a:cubicBezTo>
                    <a:pt x="19300" y="9766"/>
                    <a:pt x="19275" y="9731"/>
                    <a:pt x="19225" y="9731"/>
                  </a:cubicBezTo>
                  <a:cubicBezTo>
                    <a:pt x="19201" y="9731"/>
                    <a:pt x="19183" y="9756"/>
                    <a:pt x="19183" y="9783"/>
                  </a:cubicBezTo>
                  <a:cubicBezTo>
                    <a:pt x="19183" y="9823"/>
                    <a:pt x="19220" y="9842"/>
                    <a:pt x="19255" y="9848"/>
                  </a:cubicBezTo>
                  <a:cubicBezTo>
                    <a:pt x="19256" y="9866"/>
                    <a:pt x="19259" y="9874"/>
                    <a:pt x="19259" y="9892"/>
                  </a:cubicBezTo>
                  <a:cubicBezTo>
                    <a:pt x="19259" y="9936"/>
                    <a:pt x="19224" y="9949"/>
                    <a:pt x="19206" y="9987"/>
                  </a:cubicBezTo>
                  <a:cubicBezTo>
                    <a:pt x="19188" y="10024"/>
                    <a:pt x="19186" y="10051"/>
                    <a:pt x="19176" y="10091"/>
                  </a:cubicBezTo>
                  <a:cubicBezTo>
                    <a:pt x="19170" y="10115"/>
                    <a:pt x="19143" y="10116"/>
                    <a:pt x="19127" y="10135"/>
                  </a:cubicBezTo>
                  <a:cubicBezTo>
                    <a:pt x="19127" y="10220"/>
                    <a:pt x="19146" y="10269"/>
                    <a:pt x="19146" y="10355"/>
                  </a:cubicBezTo>
                  <a:lnTo>
                    <a:pt x="19146" y="10526"/>
                  </a:lnTo>
                  <a:cubicBezTo>
                    <a:pt x="19146" y="10577"/>
                    <a:pt x="19164" y="10620"/>
                    <a:pt x="19206" y="10638"/>
                  </a:cubicBezTo>
                  <a:cubicBezTo>
                    <a:pt x="19255" y="10658"/>
                    <a:pt x="19289" y="10646"/>
                    <a:pt x="19339" y="10664"/>
                  </a:cubicBezTo>
                  <a:cubicBezTo>
                    <a:pt x="19378" y="10676"/>
                    <a:pt x="19386" y="10721"/>
                    <a:pt x="19426" y="10733"/>
                  </a:cubicBezTo>
                  <a:cubicBezTo>
                    <a:pt x="19474" y="10747"/>
                    <a:pt x="19505" y="10737"/>
                    <a:pt x="19555" y="10750"/>
                  </a:cubicBezTo>
                  <a:cubicBezTo>
                    <a:pt x="19626" y="10769"/>
                    <a:pt x="19672" y="10797"/>
                    <a:pt x="19718" y="10863"/>
                  </a:cubicBezTo>
                  <a:cubicBezTo>
                    <a:pt x="19725" y="10875"/>
                    <a:pt x="19740" y="10873"/>
                    <a:pt x="19751" y="10880"/>
                  </a:cubicBezTo>
                  <a:cubicBezTo>
                    <a:pt x="19805" y="10918"/>
                    <a:pt x="19818" y="10965"/>
                    <a:pt x="19861" y="11015"/>
                  </a:cubicBezTo>
                  <a:cubicBezTo>
                    <a:pt x="19902" y="11061"/>
                    <a:pt x="19932" y="11094"/>
                    <a:pt x="19949" y="11158"/>
                  </a:cubicBezTo>
                  <a:cubicBezTo>
                    <a:pt x="19980" y="11275"/>
                    <a:pt x="20071" y="11290"/>
                    <a:pt x="20153" y="11370"/>
                  </a:cubicBezTo>
                  <a:cubicBezTo>
                    <a:pt x="20189" y="11405"/>
                    <a:pt x="20216" y="11417"/>
                    <a:pt x="20251" y="11453"/>
                  </a:cubicBezTo>
                  <a:cubicBezTo>
                    <a:pt x="20297" y="11498"/>
                    <a:pt x="20305" y="11554"/>
                    <a:pt x="20361" y="11574"/>
                  </a:cubicBezTo>
                  <a:cubicBezTo>
                    <a:pt x="20407" y="11590"/>
                    <a:pt x="20437" y="11572"/>
                    <a:pt x="20483" y="11587"/>
                  </a:cubicBezTo>
                  <a:cubicBezTo>
                    <a:pt x="20553" y="11610"/>
                    <a:pt x="20580" y="11661"/>
                    <a:pt x="20646" y="11695"/>
                  </a:cubicBezTo>
                  <a:cubicBezTo>
                    <a:pt x="20713" y="11732"/>
                    <a:pt x="20773" y="11738"/>
                    <a:pt x="20809" y="11813"/>
                  </a:cubicBezTo>
                  <a:cubicBezTo>
                    <a:pt x="20754" y="11843"/>
                    <a:pt x="20718" y="11845"/>
                    <a:pt x="20657" y="11856"/>
                  </a:cubicBezTo>
                  <a:cubicBezTo>
                    <a:pt x="20600" y="11866"/>
                    <a:pt x="20573" y="11895"/>
                    <a:pt x="20516" y="11895"/>
                  </a:cubicBezTo>
                  <a:lnTo>
                    <a:pt x="20442" y="11895"/>
                  </a:lnTo>
                  <a:cubicBezTo>
                    <a:pt x="20418" y="11895"/>
                    <a:pt x="20407" y="11916"/>
                    <a:pt x="20384" y="11921"/>
                  </a:cubicBezTo>
                  <a:cubicBezTo>
                    <a:pt x="20335" y="11934"/>
                    <a:pt x="20297" y="11937"/>
                    <a:pt x="20267" y="11982"/>
                  </a:cubicBezTo>
                  <a:cubicBezTo>
                    <a:pt x="20377" y="12020"/>
                    <a:pt x="20440" y="12055"/>
                    <a:pt x="20555" y="12055"/>
                  </a:cubicBezTo>
                  <a:cubicBezTo>
                    <a:pt x="20614" y="12055"/>
                    <a:pt x="20646" y="12047"/>
                    <a:pt x="20704" y="12047"/>
                  </a:cubicBezTo>
                  <a:cubicBezTo>
                    <a:pt x="20772" y="12047"/>
                    <a:pt x="20805" y="12089"/>
                    <a:pt x="20865" y="12125"/>
                  </a:cubicBezTo>
                  <a:cubicBezTo>
                    <a:pt x="20931" y="12165"/>
                    <a:pt x="21017" y="12176"/>
                    <a:pt x="21017" y="12261"/>
                  </a:cubicBezTo>
                  <a:cubicBezTo>
                    <a:pt x="21017" y="12307"/>
                    <a:pt x="20966" y="12306"/>
                    <a:pt x="20930" y="12325"/>
                  </a:cubicBezTo>
                  <a:cubicBezTo>
                    <a:pt x="20903" y="12337"/>
                    <a:pt x="20888" y="12353"/>
                    <a:pt x="20865" y="12372"/>
                  </a:cubicBezTo>
                  <a:cubicBezTo>
                    <a:pt x="20804" y="12424"/>
                    <a:pt x="20762" y="12460"/>
                    <a:pt x="20733" y="12541"/>
                  </a:cubicBezTo>
                  <a:cubicBezTo>
                    <a:pt x="20699" y="12632"/>
                    <a:pt x="20686" y="12690"/>
                    <a:pt x="20638" y="12771"/>
                  </a:cubicBezTo>
                  <a:cubicBezTo>
                    <a:pt x="20598" y="12838"/>
                    <a:pt x="20555" y="12863"/>
                    <a:pt x="20532" y="12940"/>
                  </a:cubicBezTo>
                  <a:cubicBezTo>
                    <a:pt x="20538" y="12940"/>
                    <a:pt x="20541" y="12944"/>
                    <a:pt x="20546" y="12944"/>
                  </a:cubicBezTo>
                  <a:cubicBezTo>
                    <a:pt x="20573" y="12944"/>
                    <a:pt x="20590" y="12932"/>
                    <a:pt x="20617" y="12932"/>
                  </a:cubicBezTo>
                  <a:cubicBezTo>
                    <a:pt x="20655" y="12932"/>
                    <a:pt x="20680" y="12920"/>
                    <a:pt x="20714" y="12940"/>
                  </a:cubicBezTo>
                  <a:cubicBezTo>
                    <a:pt x="20734" y="12952"/>
                    <a:pt x="20739" y="12979"/>
                    <a:pt x="20763" y="12979"/>
                  </a:cubicBezTo>
                  <a:cubicBezTo>
                    <a:pt x="20793" y="12979"/>
                    <a:pt x="20798" y="12941"/>
                    <a:pt x="20816" y="12914"/>
                  </a:cubicBezTo>
                  <a:cubicBezTo>
                    <a:pt x="20858" y="12852"/>
                    <a:pt x="20892" y="12801"/>
                    <a:pt x="20960" y="12801"/>
                  </a:cubicBezTo>
                  <a:cubicBezTo>
                    <a:pt x="21032" y="12801"/>
                    <a:pt x="21065" y="12851"/>
                    <a:pt x="21130" y="12888"/>
                  </a:cubicBezTo>
                  <a:cubicBezTo>
                    <a:pt x="21194" y="12924"/>
                    <a:pt x="21238" y="12919"/>
                    <a:pt x="21309" y="12919"/>
                  </a:cubicBezTo>
                  <a:lnTo>
                    <a:pt x="21309" y="12954"/>
                  </a:lnTo>
                  <a:cubicBezTo>
                    <a:pt x="21309" y="12973"/>
                    <a:pt x="21290" y="12977"/>
                    <a:pt x="21278" y="12988"/>
                  </a:cubicBezTo>
                  <a:cubicBezTo>
                    <a:pt x="21243" y="13022"/>
                    <a:pt x="21219" y="13041"/>
                    <a:pt x="21195" y="13088"/>
                  </a:cubicBezTo>
                  <a:lnTo>
                    <a:pt x="21210" y="13101"/>
                  </a:lnTo>
                  <a:cubicBezTo>
                    <a:pt x="21234" y="13079"/>
                    <a:pt x="21244" y="13049"/>
                    <a:pt x="21274" y="13049"/>
                  </a:cubicBezTo>
                  <a:cubicBezTo>
                    <a:pt x="21290" y="13049"/>
                    <a:pt x="21291" y="13067"/>
                    <a:pt x="21305" y="13074"/>
                  </a:cubicBezTo>
                  <a:cubicBezTo>
                    <a:pt x="21340" y="13096"/>
                    <a:pt x="21360" y="13121"/>
                    <a:pt x="21380" y="13161"/>
                  </a:cubicBezTo>
                  <a:lnTo>
                    <a:pt x="21388" y="13305"/>
                  </a:lnTo>
                  <a:cubicBezTo>
                    <a:pt x="21381" y="13307"/>
                    <a:pt x="21377" y="13313"/>
                    <a:pt x="21369" y="13313"/>
                  </a:cubicBezTo>
                  <a:cubicBezTo>
                    <a:pt x="21318" y="13313"/>
                    <a:pt x="21291" y="13296"/>
                    <a:pt x="21240" y="13287"/>
                  </a:cubicBezTo>
                  <a:lnTo>
                    <a:pt x="21236" y="13305"/>
                  </a:lnTo>
                  <a:cubicBezTo>
                    <a:pt x="21265" y="13362"/>
                    <a:pt x="21305" y="13390"/>
                    <a:pt x="21305" y="13456"/>
                  </a:cubicBezTo>
                  <a:cubicBezTo>
                    <a:pt x="21305" y="13522"/>
                    <a:pt x="21274" y="13557"/>
                    <a:pt x="21274" y="13623"/>
                  </a:cubicBezTo>
                  <a:cubicBezTo>
                    <a:pt x="21274" y="13688"/>
                    <a:pt x="21320" y="13719"/>
                    <a:pt x="21320" y="13784"/>
                  </a:cubicBezTo>
                  <a:cubicBezTo>
                    <a:pt x="21320" y="13838"/>
                    <a:pt x="21294" y="13882"/>
                    <a:pt x="21248" y="13894"/>
                  </a:cubicBezTo>
                  <a:cubicBezTo>
                    <a:pt x="21229" y="13850"/>
                    <a:pt x="21228" y="13811"/>
                    <a:pt x="21191" y="13786"/>
                  </a:cubicBezTo>
                  <a:cubicBezTo>
                    <a:pt x="21161" y="13821"/>
                    <a:pt x="21139" y="13845"/>
                    <a:pt x="21096" y="13851"/>
                  </a:cubicBezTo>
                  <a:lnTo>
                    <a:pt x="21096" y="13894"/>
                  </a:lnTo>
                  <a:cubicBezTo>
                    <a:pt x="21115" y="13916"/>
                    <a:pt x="21123" y="13935"/>
                    <a:pt x="21123" y="13966"/>
                  </a:cubicBezTo>
                  <a:cubicBezTo>
                    <a:pt x="21123" y="14003"/>
                    <a:pt x="21107" y="14020"/>
                    <a:pt x="21096" y="14055"/>
                  </a:cubicBezTo>
                  <a:cubicBezTo>
                    <a:pt x="21083" y="14101"/>
                    <a:pt x="21068" y="14147"/>
                    <a:pt x="21024" y="14154"/>
                  </a:cubicBezTo>
                  <a:lnTo>
                    <a:pt x="21021" y="14172"/>
                  </a:lnTo>
                  <a:cubicBezTo>
                    <a:pt x="21041" y="14212"/>
                    <a:pt x="21066" y="14234"/>
                    <a:pt x="21066" y="14280"/>
                  </a:cubicBezTo>
                  <a:cubicBezTo>
                    <a:pt x="21066" y="14370"/>
                    <a:pt x="21071" y="14424"/>
                    <a:pt x="21047" y="14510"/>
                  </a:cubicBezTo>
                  <a:cubicBezTo>
                    <a:pt x="21018" y="14616"/>
                    <a:pt x="20986" y="14673"/>
                    <a:pt x="20983" y="14783"/>
                  </a:cubicBezTo>
                  <a:cubicBezTo>
                    <a:pt x="20980" y="14879"/>
                    <a:pt x="20942" y="14925"/>
                    <a:pt x="20911" y="15013"/>
                  </a:cubicBezTo>
                  <a:cubicBezTo>
                    <a:pt x="20897" y="15050"/>
                    <a:pt x="20864" y="15049"/>
                    <a:pt x="20831" y="15061"/>
                  </a:cubicBezTo>
                  <a:cubicBezTo>
                    <a:pt x="20796" y="15074"/>
                    <a:pt x="20790" y="15116"/>
                    <a:pt x="20790" y="15158"/>
                  </a:cubicBezTo>
                  <a:cubicBezTo>
                    <a:pt x="20790" y="15233"/>
                    <a:pt x="20850" y="15261"/>
                    <a:pt x="20850" y="15336"/>
                  </a:cubicBezTo>
                  <a:cubicBezTo>
                    <a:pt x="20850" y="15374"/>
                    <a:pt x="20852" y="15398"/>
                    <a:pt x="20842" y="15434"/>
                  </a:cubicBezTo>
                  <a:cubicBezTo>
                    <a:pt x="20837" y="15456"/>
                    <a:pt x="20805" y="15453"/>
                    <a:pt x="20805" y="15477"/>
                  </a:cubicBezTo>
                  <a:cubicBezTo>
                    <a:pt x="20805" y="15504"/>
                    <a:pt x="20831" y="15508"/>
                    <a:pt x="20839" y="15533"/>
                  </a:cubicBezTo>
                  <a:cubicBezTo>
                    <a:pt x="20858" y="15595"/>
                    <a:pt x="20842" y="15636"/>
                    <a:pt x="20842" y="15702"/>
                  </a:cubicBezTo>
                  <a:cubicBezTo>
                    <a:pt x="20842" y="15757"/>
                    <a:pt x="20903" y="15769"/>
                    <a:pt x="20903" y="15823"/>
                  </a:cubicBezTo>
                  <a:lnTo>
                    <a:pt x="20903" y="15876"/>
                  </a:lnTo>
                  <a:lnTo>
                    <a:pt x="20874" y="15876"/>
                  </a:lnTo>
                  <a:cubicBezTo>
                    <a:pt x="20845" y="15876"/>
                    <a:pt x="20834" y="15841"/>
                    <a:pt x="20805" y="15841"/>
                  </a:cubicBezTo>
                  <a:cubicBezTo>
                    <a:pt x="20752" y="15841"/>
                    <a:pt x="20723" y="15888"/>
                    <a:pt x="20699" y="15941"/>
                  </a:cubicBezTo>
                  <a:cubicBezTo>
                    <a:pt x="20725" y="15950"/>
                    <a:pt x="20752" y="15965"/>
                    <a:pt x="20752" y="15997"/>
                  </a:cubicBezTo>
                  <a:cubicBezTo>
                    <a:pt x="20752" y="16026"/>
                    <a:pt x="20721" y="16027"/>
                    <a:pt x="20699" y="16036"/>
                  </a:cubicBezTo>
                  <a:cubicBezTo>
                    <a:pt x="20670" y="16047"/>
                    <a:pt x="20661" y="16080"/>
                    <a:pt x="20661" y="16115"/>
                  </a:cubicBezTo>
                  <a:cubicBezTo>
                    <a:pt x="20661" y="16169"/>
                    <a:pt x="20767" y="16129"/>
                    <a:pt x="20767" y="16184"/>
                  </a:cubicBezTo>
                  <a:cubicBezTo>
                    <a:pt x="20767" y="16201"/>
                    <a:pt x="20750" y="16202"/>
                    <a:pt x="20737" y="16210"/>
                  </a:cubicBezTo>
                  <a:cubicBezTo>
                    <a:pt x="20699" y="16231"/>
                    <a:pt x="20666" y="16229"/>
                    <a:pt x="20642" y="16266"/>
                  </a:cubicBezTo>
                  <a:cubicBezTo>
                    <a:pt x="20608" y="16316"/>
                    <a:pt x="20591" y="16356"/>
                    <a:pt x="20566" y="16413"/>
                  </a:cubicBezTo>
                  <a:cubicBezTo>
                    <a:pt x="20566" y="16437"/>
                    <a:pt x="20572" y="16452"/>
                    <a:pt x="20577" y="16474"/>
                  </a:cubicBezTo>
                  <a:lnTo>
                    <a:pt x="20573" y="16492"/>
                  </a:lnTo>
                  <a:cubicBezTo>
                    <a:pt x="20519" y="16496"/>
                    <a:pt x="20487" y="16481"/>
                    <a:pt x="20434" y="16492"/>
                  </a:cubicBezTo>
                  <a:cubicBezTo>
                    <a:pt x="20384" y="16502"/>
                    <a:pt x="20381" y="16565"/>
                    <a:pt x="20369" y="16622"/>
                  </a:cubicBezTo>
                  <a:cubicBezTo>
                    <a:pt x="20364" y="16646"/>
                    <a:pt x="20337" y="16641"/>
                    <a:pt x="20324" y="16661"/>
                  </a:cubicBezTo>
                  <a:cubicBezTo>
                    <a:pt x="20343" y="16691"/>
                    <a:pt x="20392" y="16684"/>
                    <a:pt x="20392" y="16722"/>
                  </a:cubicBezTo>
                  <a:cubicBezTo>
                    <a:pt x="20392" y="16795"/>
                    <a:pt x="20293" y="16800"/>
                    <a:pt x="20293" y="16873"/>
                  </a:cubicBezTo>
                  <a:cubicBezTo>
                    <a:pt x="20293" y="16899"/>
                    <a:pt x="20320" y="16908"/>
                    <a:pt x="20320" y="16934"/>
                  </a:cubicBezTo>
                  <a:cubicBezTo>
                    <a:pt x="20320" y="16969"/>
                    <a:pt x="20296" y="16985"/>
                    <a:pt x="20274" y="17008"/>
                  </a:cubicBezTo>
                  <a:cubicBezTo>
                    <a:pt x="20255" y="17028"/>
                    <a:pt x="20246" y="17060"/>
                    <a:pt x="20218" y="17060"/>
                  </a:cubicBezTo>
                  <a:cubicBezTo>
                    <a:pt x="20195" y="17060"/>
                    <a:pt x="20183" y="17043"/>
                    <a:pt x="20161" y="17043"/>
                  </a:cubicBezTo>
                  <a:cubicBezTo>
                    <a:pt x="20144" y="17043"/>
                    <a:pt x="20138" y="17066"/>
                    <a:pt x="20138" y="17086"/>
                  </a:cubicBezTo>
                  <a:cubicBezTo>
                    <a:pt x="20138" y="17100"/>
                    <a:pt x="20149" y="17106"/>
                    <a:pt x="20149" y="17121"/>
                  </a:cubicBezTo>
                  <a:cubicBezTo>
                    <a:pt x="20149" y="17178"/>
                    <a:pt x="20077" y="17175"/>
                    <a:pt x="20062" y="17229"/>
                  </a:cubicBezTo>
                  <a:cubicBezTo>
                    <a:pt x="20051" y="17268"/>
                    <a:pt x="20058" y="17324"/>
                    <a:pt x="20022" y="17324"/>
                  </a:cubicBezTo>
                  <a:cubicBezTo>
                    <a:pt x="19995" y="17324"/>
                    <a:pt x="19995" y="17272"/>
                    <a:pt x="19968" y="17272"/>
                  </a:cubicBezTo>
                  <a:cubicBezTo>
                    <a:pt x="19923" y="17272"/>
                    <a:pt x="19914" y="17329"/>
                    <a:pt x="19899" y="17376"/>
                  </a:cubicBezTo>
                  <a:cubicBezTo>
                    <a:pt x="19882" y="17433"/>
                    <a:pt x="19864" y="17468"/>
                    <a:pt x="19820" y="17502"/>
                  </a:cubicBezTo>
                  <a:cubicBezTo>
                    <a:pt x="19833" y="17547"/>
                    <a:pt x="19884" y="17551"/>
                    <a:pt x="19884" y="17598"/>
                  </a:cubicBezTo>
                  <a:cubicBezTo>
                    <a:pt x="19884" y="17636"/>
                    <a:pt x="19869" y="17656"/>
                    <a:pt x="19861" y="17693"/>
                  </a:cubicBezTo>
                  <a:cubicBezTo>
                    <a:pt x="19853" y="17735"/>
                    <a:pt x="19864" y="17773"/>
                    <a:pt x="19835" y="17801"/>
                  </a:cubicBezTo>
                  <a:cubicBezTo>
                    <a:pt x="19821" y="17815"/>
                    <a:pt x="19804" y="17808"/>
                    <a:pt x="19786" y="17814"/>
                  </a:cubicBezTo>
                  <a:cubicBezTo>
                    <a:pt x="19747" y="17829"/>
                    <a:pt x="19732" y="17859"/>
                    <a:pt x="19695" y="17879"/>
                  </a:cubicBezTo>
                  <a:cubicBezTo>
                    <a:pt x="19658" y="17900"/>
                    <a:pt x="19626" y="17923"/>
                    <a:pt x="19623" y="17970"/>
                  </a:cubicBezTo>
                  <a:cubicBezTo>
                    <a:pt x="19609" y="17972"/>
                    <a:pt x="19603" y="17975"/>
                    <a:pt x="19590" y="17975"/>
                  </a:cubicBezTo>
                  <a:cubicBezTo>
                    <a:pt x="19571" y="17975"/>
                    <a:pt x="19561" y="17966"/>
                    <a:pt x="19542" y="17966"/>
                  </a:cubicBezTo>
                  <a:lnTo>
                    <a:pt x="19454" y="17966"/>
                  </a:lnTo>
                  <a:cubicBezTo>
                    <a:pt x="19449" y="18006"/>
                    <a:pt x="19453" y="18030"/>
                    <a:pt x="19454" y="18070"/>
                  </a:cubicBezTo>
                  <a:cubicBezTo>
                    <a:pt x="19406" y="18068"/>
                    <a:pt x="19378" y="18070"/>
                    <a:pt x="19330" y="18070"/>
                  </a:cubicBezTo>
                  <a:cubicBezTo>
                    <a:pt x="19297" y="18070"/>
                    <a:pt x="19285" y="18031"/>
                    <a:pt x="19251" y="18031"/>
                  </a:cubicBezTo>
                  <a:cubicBezTo>
                    <a:pt x="19228" y="18031"/>
                    <a:pt x="19220" y="18053"/>
                    <a:pt x="19202" y="18070"/>
                  </a:cubicBezTo>
                  <a:cubicBezTo>
                    <a:pt x="19175" y="18096"/>
                    <a:pt x="19151" y="18110"/>
                    <a:pt x="19130" y="18144"/>
                  </a:cubicBezTo>
                  <a:cubicBezTo>
                    <a:pt x="19107" y="18182"/>
                    <a:pt x="19085" y="18218"/>
                    <a:pt x="19043" y="18218"/>
                  </a:cubicBezTo>
                  <a:cubicBezTo>
                    <a:pt x="19024" y="18218"/>
                    <a:pt x="19017" y="18196"/>
                    <a:pt x="18998" y="18196"/>
                  </a:cubicBezTo>
                  <a:cubicBezTo>
                    <a:pt x="18944" y="18196"/>
                    <a:pt x="18944" y="18277"/>
                    <a:pt x="18937" y="18339"/>
                  </a:cubicBezTo>
                  <a:lnTo>
                    <a:pt x="18842" y="18339"/>
                  </a:lnTo>
                  <a:cubicBezTo>
                    <a:pt x="18825" y="18358"/>
                    <a:pt x="18816" y="18376"/>
                    <a:pt x="18816" y="18404"/>
                  </a:cubicBezTo>
                  <a:cubicBezTo>
                    <a:pt x="18816" y="18418"/>
                    <a:pt x="18827" y="18425"/>
                    <a:pt x="18827" y="18439"/>
                  </a:cubicBezTo>
                  <a:cubicBezTo>
                    <a:pt x="18827" y="18470"/>
                    <a:pt x="18800" y="18478"/>
                    <a:pt x="18785" y="18504"/>
                  </a:cubicBezTo>
                  <a:cubicBezTo>
                    <a:pt x="18775" y="18524"/>
                    <a:pt x="18773" y="18556"/>
                    <a:pt x="18751" y="18556"/>
                  </a:cubicBezTo>
                  <a:cubicBezTo>
                    <a:pt x="18587" y="18556"/>
                    <a:pt x="18583" y="18285"/>
                    <a:pt x="18418" y="18256"/>
                  </a:cubicBezTo>
                  <a:lnTo>
                    <a:pt x="18414" y="18274"/>
                  </a:lnTo>
                  <a:cubicBezTo>
                    <a:pt x="18455" y="18329"/>
                    <a:pt x="18466" y="18371"/>
                    <a:pt x="18486" y="18439"/>
                  </a:cubicBezTo>
                  <a:cubicBezTo>
                    <a:pt x="18509" y="18514"/>
                    <a:pt x="18528" y="18558"/>
                    <a:pt x="18528" y="18638"/>
                  </a:cubicBezTo>
                  <a:cubicBezTo>
                    <a:pt x="18528" y="18698"/>
                    <a:pt x="18461" y="18708"/>
                    <a:pt x="18409" y="18708"/>
                  </a:cubicBezTo>
                  <a:cubicBezTo>
                    <a:pt x="18378" y="18708"/>
                    <a:pt x="18361" y="18694"/>
                    <a:pt x="18331" y="18694"/>
                  </a:cubicBezTo>
                  <a:cubicBezTo>
                    <a:pt x="18283" y="18694"/>
                    <a:pt x="18244" y="18718"/>
                    <a:pt x="18225" y="18768"/>
                  </a:cubicBezTo>
                  <a:cubicBezTo>
                    <a:pt x="18215" y="18795"/>
                    <a:pt x="18224" y="18821"/>
                    <a:pt x="18206" y="18842"/>
                  </a:cubicBezTo>
                  <a:cubicBezTo>
                    <a:pt x="18158" y="18897"/>
                    <a:pt x="18114" y="18912"/>
                    <a:pt x="18062" y="18964"/>
                  </a:cubicBezTo>
                  <a:cubicBezTo>
                    <a:pt x="18037" y="18989"/>
                    <a:pt x="18040" y="19023"/>
                    <a:pt x="18016" y="19050"/>
                  </a:cubicBezTo>
                  <a:cubicBezTo>
                    <a:pt x="17983" y="19088"/>
                    <a:pt x="17946" y="19073"/>
                    <a:pt x="17899" y="19081"/>
                  </a:cubicBezTo>
                  <a:cubicBezTo>
                    <a:pt x="17871" y="19085"/>
                    <a:pt x="17864" y="19113"/>
                    <a:pt x="17846" y="19137"/>
                  </a:cubicBezTo>
                  <a:cubicBezTo>
                    <a:pt x="17824" y="19165"/>
                    <a:pt x="17801" y="19171"/>
                    <a:pt x="17778" y="19198"/>
                  </a:cubicBezTo>
                  <a:lnTo>
                    <a:pt x="17676" y="19198"/>
                  </a:lnTo>
                  <a:cubicBezTo>
                    <a:pt x="17677" y="19212"/>
                    <a:pt x="17679" y="19219"/>
                    <a:pt x="17679" y="19233"/>
                  </a:cubicBezTo>
                  <a:cubicBezTo>
                    <a:pt x="17679" y="19285"/>
                    <a:pt x="17629" y="19299"/>
                    <a:pt x="17585" y="19310"/>
                  </a:cubicBezTo>
                  <a:cubicBezTo>
                    <a:pt x="17545" y="19321"/>
                    <a:pt x="17530" y="19340"/>
                    <a:pt x="17497" y="19367"/>
                  </a:cubicBezTo>
                  <a:cubicBezTo>
                    <a:pt x="17486" y="19421"/>
                    <a:pt x="17446" y="19434"/>
                    <a:pt x="17403" y="19462"/>
                  </a:cubicBezTo>
                  <a:cubicBezTo>
                    <a:pt x="17327" y="19513"/>
                    <a:pt x="17278" y="19530"/>
                    <a:pt x="17202" y="19579"/>
                  </a:cubicBezTo>
                  <a:cubicBezTo>
                    <a:pt x="17152" y="19611"/>
                    <a:pt x="17161" y="19673"/>
                    <a:pt x="17142" y="19735"/>
                  </a:cubicBezTo>
                  <a:cubicBezTo>
                    <a:pt x="17134" y="19759"/>
                    <a:pt x="17117" y="19767"/>
                    <a:pt x="17111" y="19792"/>
                  </a:cubicBezTo>
                  <a:cubicBezTo>
                    <a:pt x="17104" y="19824"/>
                    <a:pt x="17109" y="19847"/>
                    <a:pt x="17100" y="19879"/>
                  </a:cubicBezTo>
                  <a:cubicBezTo>
                    <a:pt x="17091" y="19906"/>
                    <a:pt x="17073" y="19919"/>
                    <a:pt x="17073" y="19948"/>
                  </a:cubicBezTo>
                  <a:cubicBezTo>
                    <a:pt x="17073" y="19980"/>
                    <a:pt x="17105" y="19986"/>
                    <a:pt x="17130" y="20000"/>
                  </a:cubicBezTo>
                  <a:cubicBezTo>
                    <a:pt x="17164" y="20020"/>
                    <a:pt x="17186" y="20032"/>
                    <a:pt x="17210" y="20065"/>
                  </a:cubicBezTo>
                  <a:cubicBezTo>
                    <a:pt x="17229" y="20091"/>
                    <a:pt x="17255" y="20102"/>
                    <a:pt x="17255" y="20136"/>
                  </a:cubicBezTo>
                  <a:cubicBezTo>
                    <a:pt x="17255" y="20192"/>
                    <a:pt x="17206" y="20208"/>
                    <a:pt x="17164" y="20234"/>
                  </a:cubicBezTo>
                  <a:cubicBezTo>
                    <a:pt x="17144" y="20246"/>
                    <a:pt x="17137" y="20266"/>
                    <a:pt x="17115" y="20273"/>
                  </a:cubicBezTo>
                  <a:cubicBezTo>
                    <a:pt x="17067" y="20288"/>
                    <a:pt x="17029" y="20271"/>
                    <a:pt x="16986" y="20304"/>
                  </a:cubicBezTo>
                  <a:lnTo>
                    <a:pt x="16960" y="20299"/>
                  </a:lnTo>
                  <a:cubicBezTo>
                    <a:pt x="16959" y="20286"/>
                    <a:pt x="16956" y="20278"/>
                    <a:pt x="16956" y="20266"/>
                  </a:cubicBezTo>
                  <a:cubicBezTo>
                    <a:pt x="16956" y="20239"/>
                    <a:pt x="16967" y="20225"/>
                    <a:pt x="16967" y="20199"/>
                  </a:cubicBezTo>
                  <a:cubicBezTo>
                    <a:pt x="16967" y="20147"/>
                    <a:pt x="16912" y="20147"/>
                    <a:pt x="16876" y="20117"/>
                  </a:cubicBezTo>
                  <a:cubicBezTo>
                    <a:pt x="16841" y="20088"/>
                    <a:pt x="16839" y="20043"/>
                    <a:pt x="16839" y="19992"/>
                  </a:cubicBezTo>
                  <a:lnTo>
                    <a:pt x="16839" y="19748"/>
                  </a:lnTo>
                  <a:lnTo>
                    <a:pt x="16854" y="19688"/>
                  </a:lnTo>
                  <a:lnTo>
                    <a:pt x="16854" y="19579"/>
                  </a:lnTo>
                  <a:lnTo>
                    <a:pt x="16838" y="19575"/>
                  </a:lnTo>
                  <a:cubicBezTo>
                    <a:pt x="16816" y="19590"/>
                    <a:pt x="16811" y="19614"/>
                    <a:pt x="16789" y="19631"/>
                  </a:cubicBezTo>
                  <a:cubicBezTo>
                    <a:pt x="16773" y="19613"/>
                    <a:pt x="16770" y="19595"/>
                    <a:pt x="16755" y="19575"/>
                  </a:cubicBezTo>
                  <a:cubicBezTo>
                    <a:pt x="16732" y="19627"/>
                    <a:pt x="16728" y="19694"/>
                    <a:pt x="16678" y="19694"/>
                  </a:cubicBezTo>
                  <a:lnTo>
                    <a:pt x="16551" y="19694"/>
                  </a:lnTo>
                  <a:cubicBezTo>
                    <a:pt x="16560" y="19656"/>
                    <a:pt x="16581" y="19636"/>
                    <a:pt x="16581" y="19596"/>
                  </a:cubicBezTo>
                  <a:lnTo>
                    <a:pt x="16581" y="19575"/>
                  </a:lnTo>
                  <a:lnTo>
                    <a:pt x="16566" y="19571"/>
                  </a:lnTo>
                  <a:cubicBezTo>
                    <a:pt x="16544" y="19590"/>
                    <a:pt x="16533" y="19618"/>
                    <a:pt x="16505" y="19618"/>
                  </a:cubicBezTo>
                  <a:cubicBezTo>
                    <a:pt x="16444" y="19618"/>
                    <a:pt x="16418" y="19562"/>
                    <a:pt x="16357" y="19562"/>
                  </a:cubicBezTo>
                  <a:cubicBezTo>
                    <a:pt x="16357" y="19516"/>
                    <a:pt x="16336" y="19466"/>
                    <a:pt x="16297" y="19466"/>
                  </a:cubicBezTo>
                  <a:cubicBezTo>
                    <a:pt x="16278" y="19466"/>
                    <a:pt x="16259" y="19480"/>
                    <a:pt x="16259" y="19501"/>
                  </a:cubicBezTo>
                  <a:cubicBezTo>
                    <a:pt x="16259" y="19541"/>
                    <a:pt x="16297" y="19554"/>
                    <a:pt x="16297" y="19595"/>
                  </a:cubicBezTo>
                  <a:cubicBezTo>
                    <a:pt x="16297" y="19667"/>
                    <a:pt x="16212" y="19675"/>
                    <a:pt x="16149" y="19675"/>
                  </a:cubicBezTo>
                  <a:cubicBezTo>
                    <a:pt x="16102" y="19675"/>
                    <a:pt x="16075" y="19662"/>
                    <a:pt x="16028" y="19662"/>
                  </a:cubicBezTo>
                  <a:cubicBezTo>
                    <a:pt x="16006" y="19662"/>
                    <a:pt x="15996" y="19681"/>
                    <a:pt x="15990" y="19704"/>
                  </a:cubicBezTo>
                  <a:lnTo>
                    <a:pt x="15990" y="19704"/>
                  </a:lnTo>
                  <a:cubicBezTo>
                    <a:pt x="15952" y="19710"/>
                    <a:pt x="15923" y="19731"/>
                    <a:pt x="15886" y="19731"/>
                  </a:cubicBezTo>
                  <a:lnTo>
                    <a:pt x="15728" y="19731"/>
                  </a:lnTo>
                  <a:lnTo>
                    <a:pt x="15615" y="19766"/>
                  </a:lnTo>
                  <a:cubicBezTo>
                    <a:pt x="15545" y="19757"/>
                    <a:pt x="15518" y="19698"/>
                    <a:pt x="15463" y="19653"/>
                  </a:cubicBezTo>
                  <a:cubicBezTo>
                    <a:pt x="15433" y="19627"/>
                    <a:pt x="15380" y="19629"/>
                    <a:pt x="15380" y="19583"/>
                  </a:cubicBezTo>
                  <a:cubicBezTo>
                    <a:pt x="15380" y="19449"/>
                    <a:pt x="15486" y="19410"/>
                    <a:pt x="15539" y="19289"/>
                  </a:cubicBezTo>
                  <a:cubicBezTo>
                    <a:pt x="15513" y="19265"/>
                    <a:pt x="15490" y="19254"/>
                    <a:pt x="15456" y="19254"/>
                  </a:cubicBezTo>
                  <a:cubicBezTo>
                    <a:pt x="15433" y="19254"/>
                    <a:pt x="15416" y="19250"/>
                    <a:pt x="15395" y="19254"/>
                  </a:cubicBezTo>
                  <a:cubicBezTo>
                    <a:pt x="15361" y="19263"/>
                    <a:pt x="15378" y="19341"/>
                    <a:pt x="15342" y="19341"/>
                  </a:cubicBezTo>
                  <a:cubicBezTo>
                    <a:pt x="15285" y="19341"/>
                    <a:pt x="15270" y="19254"/>
                    <a:pt x="15213" y="19254"/>
                  </a:cubicBezTo>
                  <a:cubicBezTo>
                    <a:pt x="15149" y="19254"/>
                    <a:pt x="15115" y="19271"/>
                    <a:pt x="15051" y="19271"/>
                  </a:cubicBezTo>
                  <a:cubicBezTo>
                    <a:pt x="14975" y="19271"/>
                    <a:pt x="14924" y="19291"/>
                    <a:pt x="14857" y="19254"/>
                  </a:cubicBezTo>
                  <a:cubicBezTo>
                    <a:pt x="14779" y="19210"/>
                    <a:pt x="14757" y="19115"/>
                    <a:pt x="14670" y="19115"/>
                  </a:cubicBezTo>
                  <a:cubicBezTo>
                    <a:pt x="14630" y="19115"/>
                    <a:pt x="14609" y="19122"/>
                    <a:pt x="14570" y="19124"/>
                  </a:cubicBezTo>
                  <a:cubicBezTo>
                    <a:pt x="14575" y="19182"/>
                    <a:pt x="14600" y="19213"/>
                    <a:pt x="14600" y="19271"/>
                  </a:cubicBezTo>
                  <a:cubicBezTo>
                    <a:pt x="14600" y="19325"/>
                    <a:pt x="14539" y="19325"/>
                    <a:pt x="14501" y="19358"/>
                  </a:cubicBezTo>
                  <a:cubicBezTo>
                    <a:pt x="14463" y="19391"/>
                    <a:pt x="14463" y="19451"/>
                    <a:pt x="14418" y="19462"/>
                  </a:cubicBezTo>
                  <a:cubicBezTo>
                    <a:pt x="14388" y="19469"/>
                    <a:pt x="14367" y="19451"/>
                    <a:pt x="14334" y="19454"/>
                  </a:cubicBezTo>
                  <a:cubicBezTo>
                    <a:pt x="14287" y="19456"/>
                    <a:pt x="14282" y="19518"/>
                    <a:pt x="14251" y="19558"/>
                  </a:cubicBezTo>
                  <a:cubicBezTo>
                    <a:pt x="14194" y="19629"/>
                    <a:pt x="14117" y="19577"/>
                    <a:pt x="14031" y="19592"/>
                  </a:cubicBezTo>
                  <a:cubicBezTo>
                    <a:pt x="13967" y="19603"/>
                    <a:pt x="13918" y="19582"/>
                    <a:pt x="13865" y="19627"/>
                  </a:cubicBezTo>
                  <a:cubicBezTo>
                    <a:pt x="13808" y="19675"/>
                    <a:pt x="13827" y="19753"/>
                    <a:pt x="13827" y="19835"/>
                  </a:cubicBezTo>
                  <a:lnTo>
                    <a:pt x="13736" y="19835"/>
                  </a:lnTo>
                  <a:lnTo>
                    <a:pt x="13637" y="19748"/>
                  </a:lnTo>
                  <a:cubicBezTo>
                    <a:pt x="13607" y="19761"/>
                    <a:pt x="13596" y="19800"/>
                    <a:pt x="13562" y="19800"/>
                  </a:cubicBezTo>
                  <a:cubicBezTo>
                    <a:pt x="13524" y="19800"/>
                    <a:pt x="13511" y="19759"/>
                    <a:pt x="13493" y="19722"/>
                  </a:cubicBezTo>
                  <a:cubicBezTo>
                    <a:pt x="13374" y="19768"/>
                    <a:pt x="13391" y="19909"/>
                    <a:pt x="13343" y="20039"/>
                  </a:cubicBezTo>
                  <a:lnTo>
                    <a:pt x="13343" y="20039"/>
                  </a:lnTo>
                  <a:cubicBezTo>
                    <a:pt x="13283" y="20051"/>
                    <a:pt x="13226" y="20032"/>
                    <a:pt x="13183" y="20078"/>
                  </a:cubicBezTo>
                  <a:cubicBezTo>
                    <a:pt x="13156" y="20106"/>
                    <a:pt x="13160" y="20164"/>
                    <a:pt x="13122" y="20164"/>
                  </a:cubicBezTo>
                  <a:cubicBezTo>
                    <a:pt x="13071" y="20164"/>
                    <a:pt x="13054" y="20113"/>
                    <a:pt x="13009" y="20087"/>
                  </a:cubicBezTo>
                  <a:cubicBezTo>
                    <a:pt x="12965" y="20149"/>
                    <a:pt x="12963" y="20206"/>
                    <a:pt x="12963" y="20286"/>
                  </a:cubicBezTo>
                  <a:cubicBezTo>
                    <a:pt x="12963" y="20336"/>
                    <a:pt x="12993" y="20358"/>
                    <a:pt x="12993" y="20408"/>
                  </a:cubicBezTo>
                  <a:cubicBezTo>
                    <a:pt x="12993" y="20466"/>
                    <a:pt x="12948" y="20488"/>
                    <a:pt x="12948" y="20546"/>
                  </a:cubicBezTo>
                  <a:cubicBezTo>
                    <a:pt x="12948" y="20631"/>
                    <a:pt x="13077" y="20626"/>
                    <a:pt x="13077" y="20711"/>
                  </a:cubicBezTo>
                  <a:cubicBezTo>
                    <a:pt x="13077" y="20726"/>
                    <a:pt x="13062" y="20731"/>
                    <a:pt x="13062" y="20746"/>
                  </a:cubicBezTo>
                  <a:lnTo>
                    <a:pt x="13003" y="20746"/>
                  </a:lnTo>
                  <a:cubicBezTo>
                    <a:pt x="12976" y="20746"/>
                    <a:pt x="12967" y="20720"/>
                    <a:pt x="12941" y="20720"/>
                  </a:cubicBezTo>
                  <a:cubicBezTo>
                    <a:pt x="12922" y="20720"/>
                    <a:pt x="12922" y="20754"/>
                    <a:pt x="12903" y="20754"/>
                  </a:cubicBezTo>
                  <a:cubicBezTo>
                    <a:pt x="12847" y="20754"/>
                    <a:pt x="12819" y="20687"/>
                    <a:pt x="12819" y="20624"/>
                  </a:cubicBezTo>
                  <a:cubicBezTo>
                    <a:pt x="12760" y="20618"/>
                    <a:pt x="12745" y="20635"/>
                    <a:pt x="12691" y="20616"/>
                  </a:cubicBezTo>
                  <a:lnTo>
                    <a:pt x="12691" y="20616"/>
                  </a:lnTo>
                  <a:cubicBezTo>
                    <a:pt x="12677" y="20620"/>
                    <a:pt x="12675" y="20642"/>
                    <a:pt x="12660" y="20642"/>
                  </a:cubicBezTo>
                  <a:cubicBezTo>
                    <a:pt x="12586" y="20642"/>
                    <a:pt x="12545" y="20607"/>
                    <a:pt x="12471" y="20607"/>
                  </a:cubicBezTo>
                  <a:cubicBezTo>
                    <a:pt x="12419" y="20607"/>
                    <a:pt x="12385" y="20581"/>
                    <a:pt x="12342" y="20607"/>
                  </a:cubicBezTo>
                  <a:cubicBezTo>
                    <a:pt x="12310" y="20627"/>
                    <a:pt x="12296" y="20668"/>
                    <a:pt x="12258" y="20668"/>
                  </a:cubicBezTo>
                  <a:cubicBezTo>
                    <a:pt x="12162" y="20668"/>
                    <a:pt x="12122" y="20561"/>
                    <a:pt x="12099" y="20451"/>
                  </a:cubicBezTo>
                  <a:cubicBezTo>
                    <a:pt x="12046" y="20455"/>
                    <a:pt x="12024" y="20503"/>
                    <a:pt x="11970" y="20503"/>
                  </a:cubicBezTo>
                  <a:cubicBezTo>
                    <a:pt x="11923" y="20503"/>
                    <a:pt x="11920" y="20440"/>
                    <a:pt x="11902" y="20390"/>
                  </a:cubicBezTo>
                  <a:cubicBezTo>
                    <a:pt x="11868" y="20295"/>
                    <a:pt x="11857" y="20230"/>
                    <a:pt x="11857" y="20126"/>
                  </a:cubicBezTo>
                  <a:cubicBezTo>
                    <a:pt x="11857" y="20015"/>
                    <a:pt x="11910" y="19931"/>
                    <a:pt x="11849" y="19844"/>
                  </a:cubicBezTo>
                  <a:cubicBezTo>
                    <a:pt x="11806" y="19781"/>
                    <a:pt x="11751" y="19783"/>
                    <a:pt x="11698" y="19731"/>
                  </a:cubicBezTo>
                  <a:cubicBezTo>
                    <a:pt x="11631" y="19666"/>
                    <a:pt x="11626" y="19592"/>
                    <a:pt x="11561" y="19523"/>
                  </a:cubicBezTo>
                  <a:cubicBezTo>
                    <a:pt x="11456" y="19408"/>
                    <a:pt x="11340" y="19451"/>
                    <a:pt x="11206" y="19384"/>
                  </a:cubicBezTo>
                  <a:cubicBezTo>
                    <a:pt x="11135" y="19349"/>
                    <a:pt x="11145" y="19263"/>
                    <a:pt x="11130" y="19176"/>
                  </a:cubicBezTo>
                  <a:cubicBezTo>
                    <a:pt x="11124" y="19137"/>
                    <a:pt x="11107" y="19113"/>
                    <a:pt x="11107" y="19072"/>
                  </a:cubicBezTo>
                  <a:cubicBezTo>
                    <a:pt x="11107" y="18929"/>
                    <a:pt x="11154" y="18855"/>
                    <a:pt x="11206" y="18725"/>
                  </a:cubicBezTo>
                  <a:cubicBezTo>
                    <a:pt x="11244" y="18629"/>
                    <a:pt x="11245" y="18567"/>
                    <a:pt x="11274" y="18465"/>
                  </a:cubicBezTo>
                  <a:cubicBezTo>
                    <a:pt x="11321" y="18294"/>
                    <a:pt x="11365" y="18196"/>
                    <a:pt x="11365" y="18016"/>
                  </a:cubicBezTo>
                  <a:lnTo>
                    <a:pt x="11365" y="17838"/>
                  </a:lnTo>
                  <a:cubicBezTo>
                    <a:pt x="11365" y="17628"/>
                    <a:pt x="11232" y="17548"/>
                    <a:pt x="11130" y="17372"/>
                  </a:cubicBezTo>
                  <a:cubicBezTo>
                    <a:pt x="11081" y="17285"/>
                    <a:pt x="11062" y="17225"/>
                    <a:pt x="11054" y="17121"/>
                  </a:cubicBezTo>
                  <a:cubicBezTo>
                    <a:pt x="11048" y="17019"/>
                    <a:pt x="11014" y="16904"/>
                    <a:pt x="10925" y="16904"/>
                  </a:cubicBezTo>
                  <a:cubicBezTo>
                    <a:pt x="10777" y="16904"/>
                    <a:pt x="10751" y="17079"/>
                    <a:pt x="10622" y="17164"/>
                  </a:cubicBezTo>
                  <a:lnTo>
                    <a:pt x="10622" y="17164"/>
                  </a:lnTo>
                  <a:cubicBezTo>
                    <a:pt x="10552" y="17118"/>
                    <a:pt x="10512" y="17090"/>
                    <a:pt x="10433" y="17069"/>
                  </a:cubicBezTo>
                  <a:cubicBezTo>
                    <a:pt x="10353" y="17047"/>
                    <a:pt x="10239" y="17075"/>
                    <a:pt x="10239" y="16982"/>
                  </a:cubicBezTo>
                  <a:cubicBezTo>
                    <a:pt x="10239" y="16921"/>
                    <a:pt x="10243" y="16887"/>
                    <a:pt x="10243" y="16826"/>
                  </a:cubicBezTo>
                  <a:cubicBezTo>
                    <a:pt x="10243" y="16737"/>
                    <a:pt x="10154" y="16702"/>
                    <a:pt x="10077" y="16696"/>
                  </a:cubicBezTo>
                  <a:cubicBezTo>
                    <a:pt x="10077" y="16579"/>
                    <a:pt x="10058" y="16427"/>
                    <a:pt x="9955" y="16427"/>
                  </a:cubicBezTo>
                  <a:cubicBezTo>
                    <a:pt x="9878" y="16427"/>
                    <a:pt x="9847" y="16496"/>
                    <a:pt x="9773" y="16522"/>
                  </a:cubicBezTo>
                  <a:cubicBezTo>
                    <a:pt x="9637" y="16570"/>
                    <a:pt x="9567" y="16652"/>
                    <a:pt x="9423" y="16652"/>
                  </a:cubicBezTo>
                  <a:lnTo>
                    <a:pt x="9268" y="16652"/>
                  </a:lnTo>
                  <a:cubicBezTo>
                    <a:pt x="9124" y="16652"/>
                    <a:pt x="9069" y="16813"/>
                    <a:pt x="9016" y="16964"/>
                  </a:cubicBezTo>
                  <a:cubicBezTo>
                    <a:pt x="8974" y="17084"/>
                    <a:pt x="8916" y="17138"/>
                    <a:pt x="8849" y="17242"/>
                  </a:cubicBezTo>
                  <a:cubicBezTo>
                    <a:pt x="8775" y="17359"/>
                    <a:pt x="8738" y="17474"/>
                    <a:pt x="8614" y="17502"/>
                  </a:cubicBezTo>
                  <a:cubicBezTo>
                    <a:pt x="8581" y="17509"/>
                    <a:pt x="8552" y="17496"/>
                    <a:pt x="8523" y="17519"/>
                  </a:cubicBezTo>
                  <a:cubicBezTo>
                    <a:pt x="8440" y="17591"/>
                    <a:pt x="8434" y="17732"/>
                    <a:pt x="8330" y="17732"/>
                  </a:cubicBezTo>
                  <a:cubicBezTo>
                    <a:pt x="8239" y="17732"/>
                    <a:pt x="8194" y="17738"/>
                    <a:pt x="8103" y="17738"/>
                  </a:cubicBezTo>
                  <a:lnTo>
                    <a:pt x="8103" y="17738"/>
                  </a:lnTo>
                  <a:cubicBezTo>
                    <a:pt x="8012" y="17703"/>
                    <a:pt x="7963" y="17650"/>
                    <a:pt x="7868" y="17650"/>
                  </a:cubicBezTo>
                  <a:cubicBezTo>
                    <a:pt x="7804" y="17650"/>
                    <a:pt x="7770" y="17667"/>
                    <a:pt x="7705" y="17667"/>
                  </a:cubicBezTo>
                  <a:cubicBezTo>
                    <a:pt x="7544" y="17667"/>
                    <a:pt x="7442" y="17682"/>
                    <a:pt x="7296" y="17606"/>
                  </a:cubicBezTo>
                  <a:cubicBezTo>
                    <a:pt x="7235" y="17576"/>
                    <a:pt x="7213" y="17502"/>
                    <a:pt x="7144" y="17502"/>
                  </a:cubicBezTo>
                  <a:cubicBezTo>
                    <a:pt x="7103" y="17502"/>
                    <a:pt x="7099" y="17561"/>
                    <a:pt x="7061" y="17580"/>
                  </a:cubicBezTo>
                  <a:cubicBezTo>
                    <a:pt x="7029" y="17595"/>
                    <a:pt x="7003" y="17574"/>
                    <a:pt x="6970" y="17589"/>
                  </a:cubicBezTo>
                  <a:cubicBezTo>
                    <a:pt x="6910" y="17619"/>
                    <a:pt x="6927" y="17706"/>
                    <a:pt x="6910" y="17780"/>
                  </a:cubicBezTo>
                  <a:cubicBezTo>
                    <a:pt x="6887" y="17884"/>
                    <a:pt x="6857" y="17917"/>
                    <a:pt x="6800" y="18004"/>
                  </a:cubicBezTo>
                  <a:lnTo>
                    <a:pt x="6800" y="18004"/>
                  </a:lnTo>
                  <a:cubicBezTo>
                    <a:pt x="6745" y="17984"/>
                    <a:pt x="6711" y="17997"/>
                    <a:pt x="6652" y="17997"/>
                  </a:cubicBezTo>
                  <a:lnTo>
                    <a:pt x="6652" y="17769"/>
                  </a:lnTo>
                  <a:cubicBezTo>
                    <a:pt x="6652" y="17743"/>
                    <a:pt x="6631" y="17732"/>
                    <a:pt x="6614" y="17719"/>
                  </a:cubicBezTo>
                  <a:cubicBezTo>
                    <a:pt x="6531" y="17851"/>
                    <a:pt x="6417" y="17872"/>
                    <a:pt x="6273" y="17898"/>
                  </a:cubicBezTo>
                  <a:lnTo>
                    <a:pt x="6273" y="17898"/>
                  </a:lnTo>
                  <a:cubicBezTo>
                    <a:pt x="6112" y="17885"/>
                    <a:pt x="6038" y="17871"/>
                    <a:pt x="5879" y="17841"/>
                  </a:cubicBezTo>
                  <a:cubicBezTo>
                    <a:pt x="5826" y="17832"/>
                    <a:pt x="5798" y="17789"/>
                    <a:pt x="5743" y="17789"/>
                  </a:cubicBezTo>
                  <a:cubicBezTo>
                    <a:pt x="5629" y="17789"/>
                    <a:pt x="5569" y="17849"/>
                    <a:pt x="5455" y="17849"/>
                  </a:cubicBezTo>
                  <a:cubicBezTo>
                    <a:pt x="5375" y="17849"/>
                    <a:pt x="5345" y="17762"/>
                    <a:pt x="5266" y="17762"/>
                  </a:cubicBezTo>
                  <a:cubicBezTo>
                    <a:pt x="5226" y="17762"/>
                    <a:pt x="5207" y="17806"/>
                    <a:pt x="5167" y="17806"/>
                  </a:cubicBezTo>
                  <a:cubicBezTo>
                    <a:pt x="4976" y="17806"/>
                    <a:pt x="4913" y="17617"/>
                    <a:pt x="4750" y="17502"/>
                  </a:cubicBezTo>
                  <a:cubicBezTo>
                    <a:pt x="4622" y="17411"/>
                    <a:pt x="4540" y="17366"/>
                    <a:pt x="4394" y="17320"/>
                  </a:cubicBezTo>
                  <a:cubicBezTo>
                    <a:pt x="4324" y="17298"/>
                    <a:pt x="4313" y="17214"/>
                    <a:pt x="4250" y="17173"/>
                  </a:cubicBezTo>
                  <a:cubicBezTo>
                    <a:pt x="4142" y="17101"/>
                    <a:pt x="4057" y="17103"/>
                    <a:pt x="3947" y="17034"/>
                  </a:cubicBezTo>
                  <a:cubicBezTo>
                    <a:pt x="3840" y="16967"/>
                    <a:pt x="3858" y="16821"/>
                    <a:pt x="3750" y="16748"/>
                  </a:cubicBezTo>
                  <a:cubicBezTo>
                    <a:pt x="3667" y="16691"/>
                    <a:pt x="3603" y="16713"/>
                    <a:pt x="3508" y="16696"/>
                  </a:cubicBezTo>
                  <a:cubicBezTo>
                    <a:pt x="3444" y="16685"/>
                    <a:pt x="3407" y="16652"/>
                    <a:pt x="3341" y="16652"/>
                  </a:cubicBezTo>
                  <a:cubicBezTo>
                    <a:pt x="3294" y="16652"/>
                    <a:pt x="3282" y="16722"/>
                    <a:pt x="3235" y="16722"/>
                  </a:cubicBezTo>
                  <a:cubicBezTo>
                    <a:pt x="3157" y="16722"/>
                    <a:pt x="3128" y="16670"/>
                    <a:pt x="3058" y="16637"/>
                  </a:cubicBezTo>
                  <a:lnTo>
                    <a:pt x="3058" y="16637"/>
                  </a:lnTo>
                  <a:cubicBezTo>
                    <a:pt x="2972" y="16440"/>
                    <a:pt x="2847" y="16412"/>
                    <a:pt x="2697" y="16288"/>
                  </a:cubicBezTo>
                  <a:cubicBezTo>
                    <a:pt x="2614" y="16219"/>
                    <a:pt x="2534" y="16257"/>
                    <a:pt x="2440" y="16210"/>
                  </a:cubicBezTo>
                  <a:cubicBezTo>
                    <a:pt x="2372" y="16175"/>
                    <a:pt x="2356" y="16080"/>
                    <a:pt x="2280" y="16080"/>
                  </a:cubicBezTo>
                  <a:cubicBezTo>
                    <a:pt x="2235" y="16080"/>
                    <a:pt x="2222" y="16130"/>
                    <a:pt x="2190" y="16167"/>
                  </a:cubicBezTo>
                  <a:cubicBezTo>
                    <a:pt x="2112" y="16115"/>
                    <a:pt x="2015" y="16091"/>
                    <a:pt x="2015" y="15987"/>
                  </a:cubicBezTo>
                  <a:lnTo>
                    <a:pt x="2015" y="15800"/>
                  </a:lnTo>
                  <a:cubicBezTo>
                    <a:pt x="2015" y="15700"/>
                    <a:pt x="1977" y="15644"/>
                    <a:pt x="1977" y="15544"/>
                  </a:cubicBezTo>
                  <a:lnTo>
                    <a:pt x="1977" y="15377"/>
                  </a:lnTo>
                  <a:cubicBezTo>
                    <a:pt x="2042" y="15295"/>
                    <a:pt x="2108" y="15282"/>
                    <a:pt x="2190" y="15221"/>
                  </a:cubicBezTo>
                  <a:cubicBezTo>
                    <a:pt x="2265" y="15165"/>
                    <a:pt x="2250" y="15065"/>
                    <a:pt x="2250" y="14961"/>
                  </a:cubicBezTo>
                  <a:cubicBezTo>
                    <a:pt x="2250" y="14857"/>
                    <a:pt x="2199" y="14788"/>
                    <a:pt x="2122" y="14736"/>
                  </a:cubicBezTo>
                  <a:cubicBezTo>
                    <a:pt x="2076" y="14705"/>
                    <a:pt x="2030" y="14716"/>
                    <a:pt x="2000" y="14666"/>
                  </a:cubicBezTo>
                  <a:cubicBezTo>
                    <a:pt x="1921" y="14536"/>
                    <a:pt x="1877" y="14454"/>
                    <a:pt x="1834" y="14302"/>
                  </a:cubicBezTo>
                  <a:cubicBezTo>
                    <a:pt x="1741" y="13981"/>
                    <a:pt x="1752" y="13714"/>
                    <a:pt x="1512" y="13515"/>
                  </a:cubicBezTo>
                  <a:lnTo>
                    <a:pt x="1512" y="13515"/>
                  </a:lnTo>
                  <a:cubicBezTo>
                    <a:pt x="1466" y="13411"/>
                    <a:pt x="1449" y="13279"/>
                    <a:pt x="1349" y="13279"/>
                  </a:cubicBezTo>
                  <a:cubicBezTo>
                    <a:pt x="1275" y="13279"/>
                    <a:pt x="1237" y="13313"/>
                    <a:pt x="1163" y="13313"/>
                  </a:cubicBezTo>
                  <a:cubicBezTo>
                    <a:pt x="1066" y="13313"/>
                    <a:pt x="1046" y="13200"/>
                    <a:pt x="962" y="13148"/>
                  </a:cubicBezTo>
                  <a:cubicBezTo>
                    <a:pt x="890" y="13103"/>
                    <a:pt x="856" y="13055"/>
                    <a:pt x="788" y="13001"/>
                  </a:cubicBezTo>
                  <a:cubicBezTo>
                    <a:pt x="727" y="12953"/>
                    <a:pt x="655" y="12968"/>
                    <a:pt x="613" y="12897"/>
                  </a:cubicBezTo>
                  <a:cubicBezTo>
                    <a:pt x="568" y="12817"/>
                    <a:pt x="638" y="12730"/>
                    <a:pt x="599" y="12645"/>
                  </a:cubicBezTo>
                  <a:cubicBezTo>
                    <a:pt x="563" y="12567"/>
                    <a:pt x="500" y="12565"/>
                    <a:pt x="432" y="12524"/>
                  </a:cubicBezTo>
                  <a:cubicBezTo>
                    <a:pt x="373" y="12489"/>
                    <a:pt x="357" y="12435"/>
                    <a:pt x="295" y="12407"/>
                  </a:cubicBezTo>
                  <a:lnTo>
                    <a:pt x="295" y="12407"/>
                  </a:lnTo>
                  <a:cubicBezTo>
                    <a:pt x="295" y="12294"/>
                    <a:pt x="330" y="12255"/>
                    <a:pt x="345" y="12142"/>
                  </a:cubicBezTo>
                  <a:lnTo>
                    <a:pt x="345" y="12142"/>
                  </a:lnTo>
                  <a:cubicBezTo>
                    <a:pt x="369" y="12030"/>
                    <a:pt x="401" y="11964"/>
                    <a:pt x="401" y="11847"/>
                  </a:cubicBezTo>
                  <a:cubicBezTo>
                    <a:pt x="401" y="11676"/>
                    <a:pt x="297" y="11518"/>
                    <a:pt x="148" y="11518"/>
                  </a:cubicBezTo>
                  <a:cubicBezTo>
                    <a:pt x="116" y="11518"/>
                    <a:pt x="97" y="11535"/>
                    <a:pt x="64" y="11535"/>
                  </a:cubicBezTo>
                  <a:cubicBezTo>
                    <a:pt x="40" y="11535"/>
                    <a:pt x="23" y="11524"/>
                    <a:pt x="0" y="11518"/>
                  </a:cubicBezTo>
                  <a:cubicBezTo>
                    <a:pt x="15" y="11414"/>
                    <a:pt x="99" y="11379"/>
                    <a:pt x="99" y="11275"/>
                  </a:cubicBezTo>
                  <a:cubicBezTo>
                    <a:pt x="99" y="11201"/>
                    <a:pt x="85" y="11156"/>
                    <a:pt x="53" y="11093"/>
                  </a:cubicBezTo>
                  <a:lnTo>
                    <a:pt x="53" y="11093"/>
                  </a:lnTo>
                  <a:cubicBezTo>
                    <a:pt x="83" y="10989"/>
                    <a:pt x="189" y="10967"/>
                    <a:pt x="189" y="10856"/>
                  </a:cubicBezTo>
                  <a:lnTo>
                    <a:pt x="189" y="10676"/>
                  </a:lnTo>
                  <a:lnTo>
                    <a:pt x="167" y="10564"/>
                  </a:lnTo>
                  <a:cubicBezTo>
                    <a:pt x="235" y="10531"/>
                    <a:pt x="288" y="10557"/>
                    <a:pt x="356" y="10529"/>
                  </a:cubicBezTo>
                  <a:cubicBezTo>
                    <a:pt x="411" y="10507"/>
                    <a:pt x="426" y="10458"/>
                    <a:pt x="477" y="10425"/>
                  </a:cubicBezTo>
                  <a:cubicBezTo>
                    <a:pt x="570" y="10364"/>
                    <a:pt x="589" y="10234"/>
                    <a:pt x="697" y="10234"/>
                  </a:cubicBezTo>
                  <a:cubicBezTo>
                    <a:pt x="752" y="10234"/>
                    <a:pt x="729" y="10330"/>
                    <a:pt x="758" y="10382"/>
                  </a:cubicBezTo>
                  <a:cubicBezTo>
                    <a:pt x="788" y="10440"/>
                    <a:pt x="835" y="10468"/>
                    <a:pt x="896" y="10468"/>
                  </a:cubicBezTo>
                  <a:lnTo>
                    <a:pt x="1051" y="10468"/>
                  </a:lnTo>
                  <a:cubicBezTo>
                    <a:pt x="1125" y="10468"/>
                    <a:pt x="1161" y="10419"/>
                    <a:pt x="1235" y="10408"/>
                  </a:cubicBezTo>
                  <a:cubicBezTo>
                    <a:pt x="1235" y="10254"/>
                    <a:pt x="1303" y="10171"/>
                    <a:pt x="1303" y="10018"/>
                  </a:cubicBezTo>
                  <a:cubicBezTo>
                    <a:pt x="1368" y="10041"/>
                    <a:pt x="1396" y="10104"/>
                    <a:pt x="1464" y="10104"/>
                  </a:cubicBezTo>
                  <a:lnTo>
                    <a:pt x="1650" y="10104"/>
                  </a:lnTo>
                  <a:cubicBezTo>
                    <a:pt x="1701" y="10104"/>
                    <a:pt x="1726" y="10069"/>
                    <a:pt x="1773" y="10052"/>
                  </a:cubicBezTo>
                  <a:cubicBezTo>
                    <a:pt x="1824" y="10033"/>
                    <a:pt x="1873" y="10037"/>
                    <a:pt x="1902" y="9983"/>
                  </a:cubicBezTo>
                  <a:cubicBezTo>
                    <a:pt x="1928" y="9931"/>
                    <a:pt x="1934" y="9883"/>
                    <a:pt x="1977" y="9852"/>
                  </a:cubicBezTo>
                  <a:cubicBezTo>
                    <a:pt x="2049" y="9801"/>
                    <a:pt x="2110" y="9807"/>
                    <a:pt x="2190" y="9766"/>
                  </a:cubicBezTo>
                  <a:cubicBezTo>
                    <a:pt x="2237" y="9742"/>
                    <a:pt x="2271" y="9737"/>
                    <a:pt x="2318" y="9714"/>
                  </a:cubicBezTo>
                  <a:cubicBezTo>
                    <a:pt x="2347" y="9701"/>
                    <a:pt x="2336" y="9649"/>
                    <a:pt x="2364" y="9636"/>
                  </a:cubicBezTo>
                  <a:cubicBezTo>
                    <a:pt x="2513" y="9564"/>
                    <a:pt x="2689" y="9541"/>
                    <a:pt x="2702" y="9357"/>
                  </a:cubicBezTo>
                  <a:lnTo>
                    <a:pt x="2702" y="9357"/>
                  </a:lnTo>
                  <a:cubicBezTo>
                    <a:pt x="2723" y="9207"/>
                    <a:pt x="2856" y="9163"/>
                    <a:pt x="2856" y="9013"/>
                  </a:cubicBezTo>
                  <a:lnTo>
                    <a:pt x="2856" y="8827"/>
                  </a:lnTo>
                  <a:cubicBezTo>
                    <a:pt x="2856" y="8766"/>
                    <a:pt x="2947" y="8769"/>
                    <a:pt x="2947" y="8708"/>
                  </a:cubicBezTo>
                  <a:cubicBezTo>
                    <a:pt x="2947" y="8636"/>
                    <a:pt x="2900" y="8608"/>
                    <a:pt x="2879" y="8543"/>
                  </a:cubicBezTo>
                  <a:cubicBezTo>
                    <a:pt x="2847" y="8443"/>
                    <a:pt x="2856" y="8374"/>
                    <a:pt x="2856" y="8266"/>
                  </a:cubicBezTo>
                  <a:cubicBezTo>
                    <a:pt x="2856" y="8146"/>
                    <a:pt x="2879" y="8081"/>
                    <a:pt x="2879" y="7962"/>
                  </a:cubicBezTo>
                  <a:cubicBezTo>
                    <a:pt x="2879" y="7919"/>
                    <a:pt x="2839" y="7893"/>
                    <a:pt x="2801" y="7893"/>
                  </a:cubicBezTo>
                  <a:lnTo>
                    <a:pt x="2644" y="7893"/>
                  </a:lnTo>
                  <a:cubicBezTo>
                    <a:pt x="2631" y="7877"/>
                    <a:pt x="2606" y="7873"/>
                    <a:pt x="2606" y="7849"/>
                  </a:cubicBezTo>
                  <a:cubicBezTo>
                    <a:pt x="2606" y="7780"/>
                    <a:pt x="2690" y="7788"/>
                    <a:pt x="2750" y="7780"/>
                  </a:cubicBezTo>
                  <a:cubicBezTo>
                    <a:pt x="2811" y="7771"/>
                    <a:pt x="2845" y="7767"/>
                    <a:pt x="2902" y="7745"/>
                  </a:cubicBezTo>
                  <a:cubicBezTo>
                    <a:pt x="2996" y="7706"/>
                    <a:pt x="3057" y="7710"/>
                    <a:pt x="3152" y="7676"/>
                  </a:cubicBezTo>
                  <a:cubicBezTo>
                    <a:pt x="3195" y="7660"/>
                    <a:pt x="3213" y="7615"/>
                    <a:pt x="3258" y="7615"/>
                  </a:cubicBezTo>
                  <a:cubicBezTo>
                    <a:pt x="3311" y="7615"/>
                    <a:pt x="3334" y="7667"/>
                    <a:pt x="3387" y="7667"/>
                  </a:cubicBezTo>
                  <a:cubicBezTo>
                    <a:pt x="3461" y="7667"/>
                    <a:pt x="3472" y="7546"/>
                    <a:pt x="3546" y="7546"/>
                  </a:cubicBezTo>
                  <a:cubicBezTo>
                    <a:pt x="3570" y="7546"/>
                    <a:pt x="3578" y="7576"/>
                    <a:pt x="3599" y="7589"/>
                  </a:cubicBezTo>
                  <a:lnTo>
                    <a:pt x="3659" y="7537"/>
                  </a:lnTo>
                  <a:lnTo>
                    <a:pt x="3659" y="7424"/>
                  </a:lnTo>
                  <a:cubicBezTo>
                    <a:pt x="3608" y="7424"/>
                    <a:pt x="3538" y="7422"/>
                    <a:pt x="3538" y="7364"/>
                  </a:cubicBezTo>
                  <a:cubicBezTo>
                    <a:pt x="3538" y="7290"/>
                    <a:pt x="3572" y="7251"/>
                    <a:pt x="3591" y="7181"/>
                  </a:cubicBezTo>
                  <a:cubicBezTo>
                    <a:pt x="3623" y="7062"/>
                    <a:pt x="3629" y="6986"/>
                    <a:pt x="3629" y="6860"/>
                  </a:cubicBezTo>
                  <a:lnTo>
                    <a:pt x="3765" y="6860"/>
                  </a:lnTo>
                  <a:cubicBezTo>
                    <a:pt x="3783" y="6867"/>
                    <a:pt x="3792" y="6878"/>
                    <a:pt x="3811" y="6878"/>
                  </a:cubicBezTo>
                  <a:cubicBezTo>
                    <a:pt x="3898" y="6878"/>
                    <a:pt x="3936" y="6791"/>
                    <a:pt x="4023" y="6791"/>
                  </a:cubicBezTo>
                  <a:cubicBezTo>
                    <a:pt x="4118" y="6791"/>
                    <a:pt x="4150" y="6904"/>
                    <a:pt x="4245" y="6904"/>
                  </a:cubicBezTo>
                  <a:cubicBezTo>
                    <a:pt x="4271" y="6904"/>
                    <a:pt x="4284" y="6897"/>
                    <a:pt x="4311" y="6895"/>
                  </a:cubicBezTo>
                  <a:cubicBezTo>
                    <a:pt x="4311" y="6813"/>
                    <a:pt x="4296" y="6750"/>
                    <a:pt x="4341" y="6687"/>
                  </a:cubicBezTo>
                  <a:cubicBezTo>
                    <a:pt x="4406" y="6598"/>
                    <a:pt x="4538" y="6604"/>
                    <a:pt x="4538" y="6488"/>
                  </a:cubicBezTo>
                  <a:cubicBezTo>
                    <a:pt x="4538" y="6358"/>
                    <a:pt x="4432" y="6305"/>
                    <a:pt x="4432" y="6175"/>
                  </a:cubicBezTo>
                  <a:cubicBezTo>
                    <a:pt x="4432" y="6073"/>
                    <a:pt x="4457" y="6015"/>
                    <a:pt x="4470" y="5915"/>
                  </a:cubicBezTo>
                  <a:cubicBezTo>
                    <a:pt x="4476" y="5870"/>
                    <a:pt x="4459" y="5829"/>
                    <a:pt x="4485" y="5794"/>
                  </a:cubicBezTo>
                  <a:cubicBezTo>
                    <a:pt x="4557" y="5698"/>
                    <a:pt x="4661" y="5748"/>
                    <a:pt x="4750" y="5672"/>
                  </a:cubicBezTo>
                  <a:cubicBezTo>
                    <a:pt x="4872" y="5568"/>
                    <a:pt x="4891" y="5432"/>
                    <a:pt x="4902" y="5256"/>
                  </a:cubicBezTo>
                  <a:lnTo>
                    <a:pt x="5046" y="5256"/>
                  </a:lnTo>
                  <a:cubicBezTo>
                    <a:pt x="5099" y="5195"/>
                    <a:pt x="5135" y="5172"/>
                    <a:pt x="5188" y="5112"/>
                  </a:cubicBezTo>
                  <a:lnTo>
                    <a:pt x="5188" y="5112"/>
                  </a:lnTo>
                  <a:cubicBezTo>
                    <a:pt x="5285" y="5175"/>
                    <a:pt x="5313" y="5267"/>
                    <a:pt x="5379" y="5369"/>
                  </a:cubicBezTo>
                  <a:cubicBezTo>
                    <a:pt x="5495" y="5546"/>
                    <a:pt x="5582" y="5629"/>
                    <a:pt x="5713" y="5794"/>
                  </a:cubicBezTo>
                  <a:cubicBezTo>
                    <a:pt x="5762" y="5750"/>
                    <a:pt x="5771" y="5672"/>
                    <a:pt x="5834" y="5672"/>
                  </a:cubicBezTo>
                  <a:cubicBezTo>
                    <a:pt x="5898" y="5672"/>
                    <a:pt x="5921" y="5750"/>
                    <a:pt x="5985" y="5750"/>
                  </a:cubicBezTo>
                  <a:cubicBezTo>
                    <a:pt x="6023" y="5750"/>
                    <a:pt x="6038" y="5707"/>
                    <a:pt x="6076" y="5707"/>
                  </a:cubicBezTo>
                  <a:cubicBezTo>
                    <a:pt x="6167" y="5707"/>
                    <a:pt x="6190" y="5829"/>
                    <a:pt x="6205" y="5932"/>
                  </a:cubicBezTo>
                  <a:cubicBezTo>
                    <a:pt x="6218" y="6030"/>
                    <a:pt x="6264" y="6078"/>
                    <a:pt x="6319" y="6149"/>
                  </a:cubicBezTo>
                  <a:cubicBezTo>
                    <a:pt x="6368" y="6214"/>
                    <a:pt x="6338" y="6325"/>
                    <a:pt x="6410" y="6349"/>
                  </a:cubicBezTo>
                  <a:cubicBezTo>
                    <a:pt x="6501" y="6379"/>
                    <a:pt x="6521" y="6479"/>
                    <a:pt x="6546" y="6583"/>
                  </a:cubicBezTo>
                  <a:cubicBezTo>
                    <a:pt x="6591" y="6772"/>
                    <a:pt x="6644" y="6878"/>
                    <a:pt x="6644" y="7073"/>
                  </a:cubicBezTo>
                  <a:cubicBezTo>
                    <a:pt x="6644" y="7264"/>
                    <a:pt x="6614" y="7370"/>
                    <a:pt x="6614" y="7561"/>
                  </a:cubicBezTo>
                  <a:cubicBezTo>
                    <a:pt x="6669" y="7546"/>
                    <a:pt x="6701" y="7563"/>
                    <a:pt x="6758" y="7563"/>
                  </a:cubicBezTo>
                  <a:cubicBezTo>
                    <a:pt x="6862" y="7563"/>
                    <a:pt x="6912" y="7476"/>
                    <a:pt x="7016" y="7476"/>
                  </a:cubicBezTo>
                  <a:cubicBezTo>
                    <a:pt x="7063" y="7476"/>
                    <a:pt x="7090" y="7502"/>
                    <a:pt x="7137" y="7502"/>
                  </a:cubicBezTo>
                  <a:cubicBezTo>
                    <a:pt x="7237" y="7502"/>
                    <a:pt x="7294" y="7468"/>
                    <a:pt x="7394" y="7468"/>
                  </a:cubicBezTo>
                  <a:cubicBezTo>
                    <a:pt x="7508" y="7468"/>
                    <a:pt x="7554" y="7561"/>
                    <a:pt x="7660" y="7606"/>
                  </a:cubicBezTo>
                  <a:cubicBezTo>
                    <a:pt x="7796" y="7665"/>
                    <a:pt x="7880" y="7685"/>
                    <a:pt x="8016" y="7745"/>
                  </a:cubicBezTo>
                  <a:cubicBezTo>
                    <a:pt x="8065" y="7767"/>
                    <a:pt x="8059" y="7828"/>
                    <a:pt x="8099" y="7867"/>
                  </a:cubicBezTo>
                  <a:cubicBezTo>
                    <a:pt x="8137" y="7903"/>
                    <a:pt x="8179" y="7862"/>
                    <a:pt x="8228" y="7875"/>
                  </a:cubicBezTo>
                  <a:cubicBezTo>
                    <a:pt x="8266" y="7884"/>
                    <a:pt x="8290" y="7901"/>
                    <a:pt x="8326" y="7919"/>
                  </a:cubicBezTo>
                  <a:cubicBezTo>
                    <a:pt x="8419" y="7964"/>
                    <a:pt x="8366" y="8107"/>
                    <a:pt x="8432" y="8196"/>
                  </a:cubicBezTo>
                  <a:cubicBezTo>
                    <a:pt x="8499" y="8285"/>
                    <a:pt x="8548" y="8337"/>
                    <a:pt x="8576" y="8448"/>
                  </a:cubicBezTo>
                  <a:cubicBezTo>
                    <a:pt x="8624" y="8621"/>
                    <a:pt x="8743" y="8734"/>
                    <a:pt x="8902" y="8734"/>
                  </a:cubicBezTo>
                  <a:cubicBezTo>
                    <a:pt x="9054" y="8734"/>
                    <a:pt x="9149" y="8714"/>
                    <a:pt x="9281" y="8630"/>
                  </a:cubicBezTo>
                  <a:cubicBezTo>
                    <a:pt x="9347" y="8589"/>
                    <a:pt x="9361" y="8524"/>
                    <a:pt x="9425" y="8474"/>
                  </a:cubicBezTo>
                  <a:cubicBezTo>
                    <a:pt x="9550" y="8376"/>
                    <a:pt x="9631" y="8300"/>
                    <a:pt x="9783" y="8300"/>
                  </a:cubicBezTo>
                  <a:cubicBezTo>
                    <a:pt x="10023" y="8300"/>
                    <a:pt x="10160" y="8292"/>
                    <a:pt x="10400" y="8292"/>
                  </a:cubicBezTo>
                  <a:cubicBezTo>
                    <a:pt x="10461" y="8292"/>
                    <a:pt x="10495" y="8274"/>
                    <a:pt x="10556" y="8274"/>
                  </a:cubicBezTo>
                  <a:lnTo>
                    <a:pt x="10711" y="8274"/>
                  </a:lnTo>
                  <a:cubicBezTo>
                    <a:pt x="10768" y="8274"/>
                    <a:pt x="10777" y="8350"/>
                    <a:pt x="10827" y="8378"/>
                  </a:cubicBezTo>
                  <a:cubicBezTo>
                    <a:pt x="10980" y="8465"/>
                    <a:pt x="11074" y="8504"/>
                    <a:pt x="11244" y="8552"/>
                  </a:cubicBezTo>
                  <a:cubicBezTo>
                    <a:pt x="11359" y="8584"/>
                    <a:pt x="11416" y="8656"/>
                    <a:pt x="11535" y="8656"/>
                  </a:cubicBezTo>
                  <a:cubicBezTo>
                    <a:pt x="11643" y="8656"/>
                    <a:pt x="11704" y="8604"/>
                    <a:pt x="11812" y="8604"/>
                  </a:cubicBezTo>
                  <a:cubicBezTo>
                    <a:pt x="11880" y="8604"/>
                    <a:pt x="11865" y="8710"/>
                    <a:pt x="11910" y="8769"/>
                  </a:cubicBezTo>
                  <a:cubicBezTo>
                    <a:pt x="11952" y="8823"/>
                    <a:pt x="12005" y="8829"/>
                    <a:pt x="12069" y="8829"/>
                  </a:cubicBezTo>
                  <a:cubicBezTo>
                    <a:pt x="12175" y="8829"/>
                    <a:pt x="12194" y="8695"/>
                    <a:pt x="12281" y="8630"/>
                  </a:cubicBezTo>
                  <a:cubicBezTo>
                    <a:pt x="12490" y="8472"/>
                    <a:pt x="12571" y="8307"/>
                    <a:pt x="12797" y="8179"/>
                  </a:cubicBezTo>
                  <a:cubicBezTo>
                    <a:pt x="13018" y="8053"/>
                    <a:pt x="13160" y="8027"/>
                    <a:pt x="13395" y="7945"/>
                  </a:cubicBezTo>
                  <a:cubicBezTo>
                    <a:pt x="13476" y="7916"/>
                    <a:pt x="13503" y="7860"/>
                    <a:pt x="13584" y="7823"/>
                  </a:cubicBezTo>
                  <a:cubicBezTo>
                    <a:pt x="13613" y="7828"/>
                    <a:pt x="13630" y="7832"/>
                    <a:pt x="13658" y="7832"/>
                  </a:cubicBezTo>
                  <a:cubicBezTo>
                    <a:pt x="13766" y="7832"/>
                    <a:pt x="13817" y="7754"/>
                    <a:pt x="13910" y="7693"/>
                  </a:cubicBezTo>
                  <a:cubicBezTo>
                    <a:pt x="13973" y="7652"/>
                    <a:pt x="14028" y="7645"/>
                    <a:pt x="14069" y="7580"/>
                  </a:cubicBezTo>
                  <a:cubicBezTo>
                    <a:pt x="14120" y="7502"/>
                    <a:pt x="14113" y="7431"/>
                    <a:pt x="14153" y="7346"/>
                  </a:cubicBezTo>
                  <a:cubicBezTo>
                    <a:pt x="14226" y="7192"/>
                    <a:pt x="14272" y="7106"/>
                    <a:pt x="14372" y="6973"/>
                  </a:cubicBezTo>
                  <a:cubicBezTo>
                    <a:pt x="14444" y="6878"/>
                    <a:pt x="14532" y="6834"/>
                    <a:pt x="14532" y="6709"/>
                  </a:cubicBezTo>
                  <a:cubicBezTo>
                    <a:pt x="14532" y="6566"/>
                    <a:pt x="14456" y="6492"/>
                    <a:pt x="14456" y="6349"/>
                  </a:cubicBezTo>
                  <a:cubicBezTo>
                    <a:pt x="14456" y="6243"/>
                    <a:pt x="14507" y="6132"/>
                    <a:pt x="14600" y="6132"/>
                  </a:cubicBezTo>
                  <a:cubicBezTo>
                    <a:pt x="14711" y="6132"/>
                    <a:pt x="14745" y="6279"/>
                    <a:pt x="14857" y="6279"/>
                  </a:cubicBezTo>
                  <a:cubicBezTo>
                    <a:pt x="14956" y="6279"/>
                    <a:pt x="14984" y="6180"/>
                    <a:pt x="15070" y="6123"/>
                  </a:cubicBezTo>
                  <a:cubicBezTo>
                    <a:pt x="15121" y="6091"/>
                    <a:pt x="15192" y="6104"/>
                    <a:pt x="15206" y="6037"/>
                  </a:cubicBezTo>
                  <a:cubicBezTo>
                    <a:pt x="15238" y="5889"/>
                    <a:pt x="15208" y="5765"/>
                    <a:pt x="15304" y="5664"/>
                  </a:cubicBezTo>
                  <a:cubicBezTo>
                    <a:pt x="15399" y="5564"/>
                    <a:pt x="15448" y="5488"/>
                    <a:pt x="15562" y="5412"/>
                  </a:cubicBezTo>
                  <a:cubicBezTo>
                    <a:pt x="15681" y="5332"/>
                    <a:pt x="15827" y="5299"/>
                    <a:pt x="15827" y="5141"/>
                  </a:cubicBezTo>
                  <a:lnTo>
                    <a:pt x="15827" y="4911"/>
                  </a:lnTo>
                  <a:cubicBezTo>
                    <a:pt x="15827" y="4775"/>
                    <a:pt x="15880" y="4703"/>
                    <a:pt x="15880" y="4567"/>
                  </a:cubicBezTo>
                  <a:cubicBezTo>
                    <a:pt x="15880" y="4475"/>
                    <a:pt x="15859" y="4423"/>
                    <a:pt x="15835" y="4337"/>
                  </a:cubicBezTo>
                  <a:cubicBezTo>
                    <a:pt x="15920" y="4321"/>
                    <a:pt x="15994" y="4341"/>
                    <a:pt x="16047" y="4267"/>
                  </a:cubicBezTo>
                  <a:cubicBezTo>
                    <a:pt x="16075" y="4226"/>
                    <a:pt x="16083" y="4163"/>
                    <a:pt x="16130" y="4163"/>
                  </a:cubicBezTo>
                  <a:cubicBezTo>
                    <a:pt x="16211" y="4163"/>
                    <a:pt x="16238" y="4259"/>
                    <a:pt x="16319" y="4259"/>
                  </a:cubicBezTo>
                  <a:cubicBezTo>
                    <a:pt x="16390" y="4259"/>
                    <a:pt x="16373" y="4142"/>
                    <a:pt x="16410" y="4077"/>
                  </a:cubicBezTo>
                  <a:cubicBezTo>
                    <a:pt x="16467" y="3977"/>
                    <a:pt x="16532" y="3921"/>
                    <a:pt x="16532" y="3799"/>
                  </a:cubicBezTo>
                  <a:cubicBezTo>
                    <a:pt x="16532" y="3749"/>
                    <a:pt x="16481" y="3742"/>
                    <a:pt x="16448" y="3712"/>
                  </a:cubicBezTo>
                  <a:cubicBezTo>
                    <a:pt x="16382" y="3647"/>
                    <a:pt x="16325" y="3602"/>
                    <a:pt x="16236" y="3608"/>
                  </a:cubicBezTo>
                  <a:cubicBezTo>
                    <a:pt x="16178" y="3613"/>
                    <a:pt x="16142" y="3617"/>
                    <a:pt x="16085" y="3599"/>
                  </a:cubicBezTo>
                  <a:cubicBezTo>
                    <a:pt x="16026" y="3580"/>
                    <a:pt x="16009" y="3513"/>
                    <a:pt x="15948" y="3513"/>
                  </a:cubicBezTo>
                  <a:cubicBezTo>
                    <a:pt x="15836" y="3513"/>
                    <a:pt x="15814" y="3643"/>
                    <a:pt x="15721" y="3712"/>
                  </a:cubicBezTo>
                  <a:cubicBezTo>
                    <a:pt x="15560" y="3834"/>
                    <a:pt x="15439" y="3886"/>
                    <a:pt x="15244" y="3886"/>
                  </a:cubicBezTo>
                  <a:cubicBezTo>
                    <a:pt x="15166" y="3886"/>
                    <a:pt x="15109" y="3857"/>
                    <a:pt x="15062" y="3790"/>
                  </a:cubicBezTo>
                  <a:cubicBezTo>
                    <a:pt x="15024" y="3736"/>
                    <a:pt x="14963" y="3714"/>
                    <a:pt x="14963" y="3643"/>
                  </a:cubicBezTo>
                  <a:cubicBezTo>
                    <a:pt x="14963" y="3608"/>
                    <a:pt x="14979" y="3591"/>
                    <a:pt x="14979" y="3556"/>
                  </a:cubicBezTo>
                  <a:cubicBezTo>
                    <a:pt x="14979" y="3398"/>
                    <a:pt x="14914" y="3318"/>
                    <a:pt x="14842" y="3183"/>
                  </a:cubicBezTo>
                  <a:cubicBezTo>
                    <a:pt x="14804" y="3111"/>
                    <a:pt x="14751" y="3077"/>
                    <a:pt x="14751" y="2992"/>
                  </a:cubicBezTo>
                  <a:cubicBezTo>
                    <a:pt x="14751" y="2888"/>
                    <a:pt x="14809" y="2836"/>
                    <a:pt x="14809" y="2732"/>
                  </a:cubicBezTo>
                  <a:cubicBezTo>
                    <a:pt x="14809" y="2732"/>
                    <a:pt x="14809" y="2732"/>
                    <a:pt x="14809" y="2732"/>
                  </a:cubicBezTo>
                  <a:close/>
                  <a:moveTo>
                    <a:pt x="17301" y="20260"/>
                  </a:moveTo>
                  <a:cubicBezTo>
                    <a:pt x="17294" y="20310"/>
                    <a:pt x="17289" y="20373"/>
                    <a:pt x="17246" y="20373"/>
                  </a:cubicBezTo>
                  <a:cubicBezTo>
                    <a:pt x="17233" y="20373"/>
                    <a:pt x="17226" y="20364"/>
                    <a:pt x="17213" y="20364"/>
                  </a:cubicBezTo>
                  <a:cubicBezTo>
                    <a:pt x="17140" y="20364"/>
                    <a:pt x="17131" y="20486"/>
                    <a:pt x="17057" y="20486"/>
                  </a:cubicBezTo>
                  <a:lnTo>
                    <a:pt x="16983" y="20486"/>
                  </a:lnTo>
                  <a:cubicBezTo>
                    <a:pt x="16957" y="20486"/>
                    <a:pt x="16947" y="20520"/>
                    <a:pt x="16921" y="20520"/>
                  </a:cubicBezTo>
                  <a:lnTo>
                    <a:pt x="16842" y="20520"/>
                  </a:lnTo>
                  <a:cubicBezTo>
                    <a:pt x="16842" y="20562"/>
                    <a:pt x="16829" y="20585"/>
                    <a:pt x="16812" y="20624"/>
                  </a:cubicBezTo>
                  <a:lnTo>
                    <a:pt x="16721" y="20624"/>
                  </a:lnTo>
                  <a:cubicBezTo>
                    <a:pt x="16718" y="20664"/>
                    <a:pt x="16725" y="20692"/>
                    <a:pt x="16713" y="20728"/>
                  </a:cubicBezTo>
                  <a:cubicBezTo>
                    <a:pt x="16687" y="20810"/>
                    <a:pt x="16628" y="20827"/>
                    <a:pt x="16585" y="20897"/>
                  </a:cubicBezTo>
                  <a:cubicBezTo>
                    <a:pt x="16566" y="20928"/>
                    <a:pt x="16532" y="20934"/>
                    <a:pt x="16532" y="20971"/>
                  </a:cubicBezTo>
                  <a:cubicBezTo>
                    <a:pt x="16532" y="21026"/>
                    <a:pt x="16543" y="21057"/>
                    <a:pt x="16543" y="21112"/>
                  </a:cubicBezTo>
                  <a:cubicBezTo>
                    <a:pt x="16543" y="21193"/>
                    <a:pt x="16516" y="21236"/>
                    <a:pt x="16516" y="21316"/>
                  </a:cubicBezTo>
                  <a:cubicBezTo>
                    <a:pt x="16516" y="21357"/>
                    <a:pt x="16571" y="21347"/>
                    <a:pt x="16592" y="21379"/>
                  </a:cubicBezTo>
                  <a:cubicBezTo>
                    <a:pt x="16616" y="21416"/>
                    <a:pt x="16643" y="21429"/>
                    <a:pt x="16683" y="21440"/>
                  </a:cubicBezTo>
                  <a:cubicBezTo>
                    <a:pt x="16716" y="21448"/>
                    <a:pt x="16718" y="21490"/>
                    <a:pt x="16744" y="21513"/>
                  </a:cubicBezTo>
                  <a:cubicBezTo>
                    <a:pt x="16784" y="21552"/>
                    <a:pt x="16826" y="21537"/>
                    <a:pt x="16880" y="21544"/>
                  </a:cubicBezTo>
                  <a:cubicBezTo>
                    <a:pt x="16929" y="21549"/>
                    <a:pt x="16948" y="21600"/>
                    <a:pt x="16997" y="21600"/>
                  </a:cubicBezTo>
                  <a:cubicBezTo>
                    <a:pt x="17060" y="21600"/>
                    <a:pt x="17047" y="21501"/>
                    <a:pt x="17069" y="21435"/>
                  </a:cubicBezTo>
                  <a:cubicBezTo>
                    <a:pt x="17085" y="21392"/>
                    <a:pt x="17128" y="21404"/>
                    <a:pt x="17168" y="21396"/>
                  </a:cubicBezTo>
                  <a:cubicBezTo>
                    <a:pt x="17200" y="21390"/>
                    <a:pt x="17227" y="21387"/>
                    <a:pt x="17248" y="21357"/>
                  </a:cubicBezTo>
                  <a:cubicBezTo>
                    <a:pt x="17266" y="21330"/>
                    <a:pt x="17242" y="21300"/>
                    <a:pt x="17251" y="21266"/>
                  </a:cubicBezTo>
                  <a:cubicBezTo>
                    <a:pt x="17260" y="21236"/>
                    <a:pt x="17277" y="21210"/>
                    <a:pt x="17305" y="21210"/>
                  </a:cubicBezTo>
                  <a:lnTo>
                    <a:pt x="17395" y="21210"/>
                  </a:lnTo>
                  <a:cubicBezTo>
                    <a:pt x="17426" y="21178"/>
                    <a:pt x="17464" y="21165"/>
                    <a:pt x="17464" y="21118"/>
                  </a:cubicBezTo>
                  <a:cubicBezTo>
                    <a:pt x="17464" y="21084"/>
                    <a:pt x="17427" y="21081"/>
                    <a:pt x="17414" y="21049"/>
                  </a:cubicBezTo>
                  <a:cubicBezTo>
                    <a:pt x="17391" y="20992"/>
                    <a:pt x="17384" y="20953"/>
                    <a:pt x="17384" y="20889"/>
                  </a:cubicBezTo>
                  <a:cubicBezTo>
                    <a:pt x="17384" y="20863"/>
                    <a:pt x="17416" y="20866"/>
                    <a:pt x="17429" y="20845"/>
                  </a:cubicBezTo>
                  <a:cubicBezTo>
                    <a:pt x="17464" y="20791"/>
                    <a:pt x="17430" y="20738"/>
                    <a:pt x="17441" y="20672"/>
                  </a:cubicBezTo>
                  <a:cubicBezTo>
                    <a:pt x="17445" y="20646"/>
                    <a:pt x="17470" y="20643"/>
                    <a:pt x="17490" y="20629"/>
                  </a:cubicBezTo>
                  <a:cubicBezTo>
                    <a:pt x="17523" y="20606"/>
                    <a:pt x="17538" y="20584"/>
                    <a:pt x="17562" y="20551"/>
                  </a:cubicBezTo>
                  <a:cubicBezTo>
                    <a:pt x="17579" y="20528"/>
                    <a:pt x="17611" y="20525"/>
                    <a:pt x="17611" y="20494"/>
                  </a:cubicBezTo>
                  <a:cubicBezTo>
                    <a:pt x="17611" y="20463"/>
                    <a:pt x="17584" y="20453"/>
                    <a:pt x="17573" y="20425"/>
                  </a:cubicBezTo>
                  <a:cubicBezTo>
                    <a:pt x="17556" y="20380"/>
                    <a:pt x="17552" y="20337"/>
                    <a:pt x="17513" y="20321"/>
                  </a:cubicBezTo>
                  <a:cubicBezTo>
                    <a:pt x="17472" y="20304"/>
                    <a:pt x="17443" y="20324"/>
                    <a:pt x="17403" y="20304"/>
                  </a:cubicBezTo>
                  <a:cubicBezTo>
                    <a:pt x="17364" y="20284"/>
                    <a:pt x="17343" y="20264"/>
                    <a:pt x="17301" y="20260"/>
                  </a:cubicBezTo>
                  <a:cubicBezTo>
                    <a:pt x="17301" y="20260"/>
                    <a:pt x="17301" y="20260"/>
                    <a:pt x="17301" y="2026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5" name="Shape 3220"/>
            <p:cNvSpPr/>
            <p:nvPr/>
          </p:nvSpPr>
          <p:spPr>
            <a:xfrm>
              <a:off x="3330082" y="3361595"/>
              <a:ext cx="798974" cy="385810"/>
            </a:xfrm>
            <a:custGeom>
              <a:avLst/>
              <a:gdLst/>
              <a:ahLst/>
              <a:cxnLst>
                <a:cxn ang="0">
                  <a:pos x="wd2" y="hd2"/>
                </a:cxn>
                <a:cxn ang="5400000">
                  <a:pos x="wd2" y="hd2"/>
                </a:cxn>
                <a:cxn ang="10800000">
                  <a:pos x="wd2" y="hd2"/>
                </a:cxn>
                <a:cxn ang="16200000">
                  <a:pos x="wd2" y="hd2"/>
                </a:cxn>
              </a:cxnLst>
              <a:rect l="0" t="0" r="r" b="b"/>
              <a:pathLst>
                <a:path w="21600" h="21600" extrusionOk="0">
                  <a:moveTo>
                    <a:pt x="0" y="8794"/>
                  </a:moveTo>
                  <a:cubicBezTo>
                    <a:pt x="185" y="9011"/>
                    <a:pt x="238" y="9328"/>
                    <a:pt x="365" y="9680"/>
                  </a:cubicBezTo>
                  <a:cubicBezTo>
                    <a:pt x="584" y="10292"/>
                    <a:pt x="750" y="10577"/>
                    <a:pt x="999" y="11143"/>
                  </a:cubicBezTo>
                  <a:cubicBezTo>
                    <a:pt x="1093" y="10994"/>
                    <a:pt x="1111" y="10724"/>
                    <a:pt x="1230" y="10724"/>
                  </a:cubicBezTo>
                  <a:cubicBezTo>
                    <a:pt x="1353" y="10724"/>
                    <a:pt x="1396" y="10994"/>
                    <a:pt x="1519" y="10994"/>
                  </a:cubicBezTo>
                  <a:cubicBezTo>
                    <a:pt x="1590" y="10994"/>
                    <a:pt x="1619" y="10845"/>
                    <a:pt x="1692" y="10845"/>
                  </a:cubicBezTo>
                  <a:cubicBezTo>
                    <a:pt x="1865" y="10845"/>
                    <a:pt x="1908" y="11263"/>
                    <a:pt x="1937" y="11621"/>
                  </a:cubicBezTo>
                  <a:cubicBezTo>
                    <a:pt x="1962" y="11958"/>
                    <a:pt x="2049" y="12122"/>
                    <a:pt x="2153" y="12368"/>
                  </a:cubicBezTo>
                  <a:cubicBezTo>
                    <a:pt x="2247" y="12592"/>
                    <a:pt x="2189" y="12974"/>
                    <a:pt x="2326" y="13056"/>
                  </a:cubicBezTo>
                  <a:cubicBezTo>
                    <a:pt x="2500" y="13160"/>
                    <a:pt x="2539" y="13504"/>
                    <a:pt x="2586" y="13862"/>
                  </a:cubicBezTo>
                  <a:cubicBezTo>
                    <a:pt x="2673" y="14512"/>
                    <a:pt x="2774" y="14878"/>
                    <a:pt x="2774" y="15550"/>
                  </a:cubicBezTo>
                  <a:cubicBezTo>
                    <a:pt x="2774" y="16207"/>
                    <a:pt x="2716" y="16574"/>
                    <a:pt x="2716" y="17231"/>
                  </a:cubicBezTo>
                  <a:cubicBezTo>
                    <a:pt x="2821" y="17178"/>
                    <a:pt x="2882" y="17238"/>
                    <a:pt x="2990" y="17238"/>
                  </a:cubicBezTo>
                  <a:cubicBezTo>
                    <a:pt x="3189" y="17238"/>
                    <a:pt x="3282" y="16939"/>
                    <a:pt x="3480" y="16939"/>
                  </a:cubicBezTo>
                  <a:cubicBezTo>
                    <a:pt x="3570" y="16939"/>
                    <a:pt x="3621" y="17029"/>
                    <a:pt x="3711" y="17029"/>
                  </a:cubicBezTo>
                  <a:cubicBezTo>
                    <a:pt x="3903" y="17029"/>
                    <a:pt x="4010" y="16909"/>
                    <a:pt x="4202" y="16909"/>
                  </a:cubicBezTo>
                  <a:cubicBezTo>
                    <a:pt x="4418" y="16909"/>
                    <a:pt x="4505" y="17231"/>
                    <a:pt x="4707" y="17388"/>
                  </a:cubicBezTo>
                  <a:cubicBezTo>
                    <a:pt x="4967" y="17590"/>
                    <a:pt x="5125" y="17657"/>
                    <a:pt x="5385" y="17865"/>
                  </a:cubicBezTo>
                  <a:cubicBezTo>
                    <a:pt x="5479" y="17940"/>
                    <a:pt x="5468" y="18149"/>
                    <a:pt x="5543" y="18284"/>
                  </a:cubicBezTo>
                  <a:cubicBezTo>
                    <a:pt x="5615" y="18410"/>
                    <a:pt x="5695" y="18269"/>
                    <a:pt x="5789" y="18314"/>
                  </a:cubicBezTo>
                  <a:cubicBezTo>
                    <a:pt x="5861" y="18344"/>
                    <a:pt x="5908" y="18403"/>
                    <a:pt x="5976" y="18463"/>
                  </a:cubicBezTo>
                  <a:cubicBezTo>
                    <a:pt x="6153" y="18620"/>
                    <a:pt x="6052" y="19113"/>
                    <a:pt x="6178" y="19418"/>
                  </a:cubicBezTo>
                  <a:cubicBezTo>
                    <a:pt x="6304" y="19726"/>
                    <a:pt x="6398" y="19905"/>
                    <a:pt x="6452" y="20285"/>
                  </a:cubicBezTo>
                  <a:cubicBezTo>
                    <a:pt x="6543" y="20882"/>
                    <a:pt x="6770" y="21272"/>
                    <a:pt x="7073" y="21272"/>
                  </a:cubicBezTo>
                  <a:cubicBezTo>
                    <a:pt x="7361" y="21272"/>
                    <a:pt x="7542" y="21204"/>
                    <a:pt x="7794" y="20913"/>
                  </a:cubicBezTo>
                  <a:cubicBezTo>
                    <a:pt x="7920" y="20771"/>
                    <a:pt x="7945" y="20547"/>
                    <a:pt x="8068" y="20375"/>
                  </a:cubicBezTo>
                  <a:cubicBezTo>
                    <a:pt x="8306" y="20039"/>
                    <a:pt x="8461" y="19777"/>
                    <a:pt x="8750" y="19777"/>
                  </a:cubicBezTo>
                  <a:cubicBezTo>
                    <a:pt x="9207" y="19777"/>
                    <a:pt x="9467" y="19748"/>
                    <a:pt x="9925" y="19748"/>
                  </a:cubicBezTo>
                  <a:cubicBezTo>
                    <a:pt x="10041" y="19748"/>
                    <a:pt x="10106" y="19688"/>
                    <a:pt x="10221" y="19688"/>
                  </a:cubicBezTo>
                  <a:lnTo>
                    <a:pt x="10517" y="19688"/>
                  </a:lnTo>
                  <a:cubicBezTo>
                    <a:pt x="10625" y="19688"/>
                    <a:pt x="10643" y="19949"/>
                    <a:pt x="10737" y="20046"/>
                  </a:cubicBezTo>
                  <a:cubicBezTo>
                    <a:pt x="11029" y="20345"/>
                    <a:pt x="11209" y="20479"/>
                    <a:pt x="11531" y="20644"/>
                  </a:cubicBezTo>
                  <a:cubicBezTo>
                    <a:pt x="11751" y="20755"/>
                    <a:pt x="11859" y="21002"/>
                    <a:pt x="12086" y="21002"/>
                  </a:cubicBezTo>
                  <a:cubicBezTo>
                    <a:pt x="12291" y="21002"/>
                    <a:pt x="12407" y="20824"/>
                    <a:pt x="12612" y="20824"/>
                  </a:cubicBezTo>
                  <a:cubicBezTo>
                    <a:pt x="12742" y="20824"/>
                    <a:pt x="12713" y="21189"/>
                    <a:pt x="12800" y="21391"/>
                  </a:cubicBezTo>
                  <a:cubicBezTo>
                    <a:pt x="12879" y="21578"/>
                    <a:pt x="12981" y="21600"/>
                    <a:pt x="13103" y="21600"/>
                  </a:cubicBezTo>
                  <a:cubicBezTo>
                    <a:pt x="13305" y="21600"/>
                    <a:pt x="13341" y="21138"/>
                    <a:pt x="13507" y="20913"/>
                  </a:cubicBezTo>
                  <a:cubicBezTo>
                    <a:pt x="13904" y="20368"/>
                    <a:pt x="14059" y="19800"/>
                    <a:pt x="14488" y="19359"/>
                  </a:cubicBezTo>
                  <a:cubicBezTo>
                    <a:pt x="14909" y="18926"/>
                    <a:pt x="15181" y="18837"/>
                    <a:pt x="15627" y="18553"/>
                  </a:cubicBezTo>
                  <a:cubicBezTo>
                    <a:pt x="15783" y="18455"/>
                    <a:pt x="15833" y="18261"/>
                    <a:pt x="15988" y="18134"/>
                  </a:cubicBezTo>
                  <a:cubicBezTo>
                    <a:pt x="16042" y="18149"/>
                    <a:pt x="16075" y="18164"/>
                    <a:pt x="16129" y="18164"/>
                  </a:cubicBezTo>
                  <a:cubicBezTo>
                    <a:pt x="16334" y="18164"/>
                    <a:pt x="16432" y="17895"/>
                    <a:pt x="16609" y="17687"/>
                  </a:cubicBezTo>
                  <a:cubicBezTo>
                    <a:pt x="16727" y="17544"/>
                    <a:pt x="16832" y="17521"/>
                    <a:pt x="16911" y="17298"/>
                  </a:cubicBezTo>
                  <a:cubicBezTo>
                    <a:pt x="17009" y="17029"/>
                    <a:pt x="16994" y="16782"/>
                    <a:pt x="17070" y="16491"/>
                  </a:cubicBezTo>
                  <a:cubicBezTo>
                    <a:pt x="17211" y="15961"/>
                    <a:pt x="17297" y="15663"/>
                    <a:pt x="17489" y="15207"/>
                  </a:cubicBezTo>
                  <a:cubicBezTo>
                    <a:pt x="17625" y="14878"/>
                    <a:pt x="17792" y="14728"/>
                    <a:pt x="17792" y="14296"/>
                  </a:cubicBezTo>
                  <a:cubicBezTo>
                    <a:pt x="17792" y="13802"/>
                    <a:pt x="17647" y="13548"/>
                    <a:pt x="17647" y="13056"/>
                  </a:cubicBezTo>
                  <a:cubicBezTo>
                    <a:pt x="17647" y="12689"/>
                    <a:pt x="17745" y="12308"/>
                    <a:pt x="17921" y="12308"/>
                  </a:cubicBezTo>
                  <a:cubicBezTo>
                    <a:pt x="18134" y="12308"/>
                    <a:pt x="18199" y="12816"/>
                    <a:pt x="18412" y="12816"/>
                  </a:cubicBezTo>
                  <a:cubicBezTo>
                    <a:pt x="18599" y="12816"/>
                    <a:pt x="18653" y="12474"/>
                    <a:pt x="18816" y="12279"/>
                  </a:cubicBezTo>
                  <a:cubicBezTo>
                    <a:pt x="18914" y="12166"/>
                    <a:pt x="19050" y="12211"/>
                    <a:pt x="19076" y="11980"/>
                  </a:cubicBezTo>
                  <a:cubicBezTo>
                    <a:pt x="19137" y="11472"/>
                    <a:pt x="19079" y="11046"/>
                    <a:pt x="19263" y="10695"/>
                  </a:cubicBezTo>
                  <a:cubicBezTo>
                    <a:pt x="19443" y="10352"/>
                    <a:pt x="19537" y="10090"/>
                    <a:pt x="19754" y="9829"/>
                  </a:cubicBezTo>
                  <a:cubicBezTo>
                    <a:pt x="19981" y="9553"/>
                    <a:pt x="20259" y="9441"/>
                    <a:pt x="20259" y="8895"/>
                  </a:cubicBezTo>
                  <a:lnTo>
                    <a:pt x="20259" y="8102"/>
                  </a:lnTo>
                  <a:cubicBezTo>
                    <a:pt x="20259" y="7633"/>
                    <a:pt x="20359" y="7387"/>
                    <a:pt x="20359" y="6917"/>
                  </a:cubicBezTo>
                  <a:cubicBezTo>
                    <a:pt x="20359" y="6602"/>
                    <a:pt x="20320" y="6423"/>
                    <a:pt x="20273" y="6125"/>
                  </a:cubicBezTo>
                  <a:cubicBezTo>
                    <a:pt x="20435" y="6072"/>
                    <a:pt x="20576" y="6139"/>
                    <a:pt x="20677" y="5885"/>
                  </a:cubicBezTo>
                  <a:cubicBezTo>
                    <a:pt x="20731" y="5743"/>
                    <a:pt x="20745" y="5527"/>
                    <a:pt x="20835" y="5527"/>
                  </a:cubicBezTo>
                  <a:cubicBezTo>
                    <a:pt x="20990" y="5527"/>
                    <a:pt x="21041" y="5856"/>
                    <a:pt x="21196" y="5856"/>
                  </a:cubicBezTo>
                  <a:cubicBezTo>
                    <a:pt x="21330" y="5856"/>
                    <a:pt x="21297" y="5452"/>
                    <a:pt x="21369" y="5228"/>
                  </a:cubicBezTo>
                  <a:cubicBezTo>
                    <a:pt x="21478" y="4884"/>
                    <a:pt x="21600" y="4691"/>
                    <a:pt x="21600" y="4272"/>
                  </a:cubicBezTo>
                  <a:cubicBezTo>
                    <a:pt x="21600" y="4100"/>
                    <a:pt x="21503" y="4077"/>
                    <a:pt x="21442" y="3973"/>
                  </a:cubicBezTo>
                  <a:cubicBezTo>
                    <a:pt x="21315" y="3750"/>
                    <a:pt x="21207" y="3592"/>
                    <a:pt x="21037" y="3614"/>
                  </a:cubicBezTo>
                  <a:cubicBezTo>
                    <a:pt x="20926" y="3630"/>
                    <a:pt x="20857" y="3644"/>
                    <a:pt x="20749" y="3585"/>
                  </a:cubicBezTo>
                  <a:cubicBezTo>
                    <a:pt x="20637" y="3517"/>
                    <a:pt x="20605" y="3286"/>
                    <a:pt x="20489" y="3286"/>
                  </a:cubicBezTo>
                  <a:cubicBezTo>
                    <a:pt x="20276" y="3286"/>
                    <a:pt x="20233" y="3734"/>
                    <a:pt x="20056" y="3973"/>
                  </a:cubicBezTo>
                  <a:cubicBezTo>
                    <a:pt x="19750" y="4392"/>
                    <a:pt x="19519" y="4571"/>
                    <a:pt x="19148" y="4571"/>
                  </a:cubicBezTo>
                  <a:cubicBezTo>
                    <a:pt x="19000" y="4571"/>
                    <a:pt x="18891" y="4473"/>
                    <a:pt x="18801" y="4242"/>
                  </a:cubicBezTo>
                  <a:cubicBezTo>
                    <a:pt x="18729" y="4054"/>
                    <a:pt x="18614" y="3980"/>
                    <a:pt x="18614" y="3734"/>
                  </a:cubicBezTo>
                  <a:cubicBezTo>
                    <a:pt x="18614" y="3614"/>
                    <a:pt x="18643" y="3556"/>
                    <a:pt x="18643" y="3436"/>
                  </a:cubicBezTo>
                  <a:cubicBezTo>
                    <a:pt x="18643" y="2890"/>
                    <a:pt x="18520" y="2614"/>
                    <a:pt x="18383" y="2150"/>
                  </a:cubicBezTo>
                  <a:cubicBezTo>
                    <a:pt x="18311" y="1903"/>
                    <a:pt x="18210" y="1785"/>
                    <a:pt x="18210" y="1493"/>
                  </a:cubicBezTo>
                  <a:cubicBezTo>
                    <a:pt x="18210" y="1135"/>
                    <a:pt x="18320" y="955"/>
                    <a:pt x="18320" y="596"/>
                  </a:cubicBezTo>
                  <a:lnTo>
                    <a:pt x="18320" y="596"/>
                  </a:lnTo>
                  <a:cubicBezTo>
                    <a:pt x="18237" y="336"/>
                    <a:pt x="18217" y="0"/>
                    <a:pt x="18066" y="0"/>
                  </a:cubicBezTo>
                  <a:cubicBezTo>
                    <a:pt x="17986" y="0"/>
                    <a:pt x="17965" y="164"/>
                    <a:pt x="17907" y="269"/>
                  </a:cubicBezTo>
                  <a:cubicBezTo>
                    <a:pt x="17846" y="380"/>
                    <a:pt x="17784" y="441"/>
                    <a:pt x="17748" y="597"/>
                  </a:cubicBezTo>
                  <a:cubicBezTo>
                    <a:pt x="17720" y="724"/>
                    <a:pt x="17701" y="866"/>
                    <a:pt x="17633" y="866"/>
                  </a:cubicBezTo>
                  <a:cubicBezTo>
                    <a:pt x="17424" y="866"/>
                    <a:pt x="17297" y="814"/>
                    <a:pt x="17099" y="687"/>
                  </a:cubicBezTo>
                  <a:cubicBezTo>
                    <a:pt x="17027" y="642"/>
                    <a:pt x="17002" y="507"/>
                    <a:pt x="16926" y="507"/>
                  </a:cubicBezTo>
                  <a:cubicBezTo>
                    <a:pt x="16800" y="507"/>
                    <a:pt x="16760" y="762"/>
                    <a:pt x="16681" y="956"/>
                  </a:cubicBezTo>
                  <a:cubicBezTo>
                    <a:pt x="16511" y="1366"/>
                    <a:pt x="16396" y="1792"/>
                    <a:pt x="16133" y="1792"/>
                  </a:cubicBezTo>
                  <a:cubicBezTo>
                    <a:pt x="16103" y="2240"/>
                    <a:pt x="15952" y="2472"/>
                    <a:pt x="15757" y="2658"/>
                  </a:cubicBezTo>
                  <a:cubicBezTo>
                    <a:pt x="15545" y="2867"/>
                    <a:pt x="15530" y="3495"/>
                    <a:pt x="15292" y="3495"/>
                  </a:cubicBezTo>
                  <a:lnTo>
                    <a:pt x="14997" y="3495"/>
                  </a:lnTo>
                  <a:cubicBezTo>
                    <a:pt x="14650" y="3495"/>
                    <a:pt x="14484" y="3973"/>
                    <a:pt x="14138" y="3973"/>
                  </a:cubicBezTo>
                  <a:lnTo>
                    <a:pt x="13795" y="3973"/>
                  </a:lnTo>
                  <a:cubicBezTo>
                    <a:pt x="13730" y="4026"/>
                    <a:pt x="13702" y="4033"/>
                    <a:pt x="13630" y="4033"/>
                  </a:cubicBezTo>
                  <a:cubicBezTo>
                    <a:pt x="13485" y="4033"/>
                    <a:pt x="13406" y="3936"/>
                    <a:pt x="13262" y="3913"/>
                  </a:cubicBezTo>
                  <a:cubicBezTo>
                    <a:pt x="13124" y="3891"/>
                    <a:pt x="13020" y="3913"/>
                    <a:pt x="12915" y="3734"/>
                  </a:cubicBezTo>
                  <a:cubicBezTo>
                    <a:pt x="12821" y="3578"/>
                    <a:pt x="12793" y="3315"/>
                    <a:pt x="12670" y="3315"/>
                  </a:cubicBezTo>
                  <a:cubicBezTo>
                    <a:pt x="12547" y="3315"/>
                    <a:pt x="12475" y="3376"/>
                    <a:pt x="12353" y="3376"/>
                  </a:cubicBezTo>
                  <a:cubicBezTo>
                    <a:pt x="12118" y="3376"/>
                    <a:pt x="12018" y="3040"/>
                    <a:pt x="11790" y="2928"/>
                  </a:cubicBezTo>
                  <a:cubicBezTo>
                    <a:pt x="11649" y="2860"/>
                    <a:pt x="11566" y="2928"/>
                    <a:pt x="11422" y="2928"/>
                  </a:cubicBezTo>
                  <a:cubicBezTo>
                    <a:pt x="11278" y="2928"/>
                    <a:pt x="11198" y="2883"/>
                    <a:pt x="11054" y="2928"/>
                  </a:cubicBezTo>
                  <a:cubicBezTo>
                    <a:pt x="10913" y="2972"/>
                    <a:pt x="10874" y="3218"/>
                    <a:pt x="10752" y="3345"/>
                  </a:cubicBezTo>
                  <a:cubicBezTo>
                    <a:pt x="10593" y="3511"/>
                    <a:pt x="10412" y="3256"/>
                    <a:pt x="10304" y="3556"/>
                  </a:cubicBezTo>
                  <a:cubicBezTo>
                    <a:pt x="10196" y="3854"/>
                    <a:pt x="10174" y="4108"/>
                    <a:pt x="10074" y="4422"/>
                  </a:cubicBezTo>
                  <a:lnTo>
                    <a:pt x="9760" y="4422"/>
                  </a:lnTo>
                  <a:cubicBezTo>
                    <a:pt x="9320" y="4422"/>
                    <a:pt x="8991" y="3786"/>
                    <a:pt x="8905" y="2898"/>
                  </a:cubicBezTo>
                  <a:cubicBezTo>
                    <a:pt x="8865" y="2472"/>
                    <a:pt x="8689" y="2316"/>
                    <a:pt x="8487" y="2180"/>
                  </a:cubicBezTo>
                  <a:cubicBezTo>
                    <a:pt x="8281" y="2039"/>
                    <a:pt x="8169" y="1852"/>
                    <a:pt x="7953" y="1852"/>
                  </a:cubicBezTo>
                  <a:cubicBezTo>
                    <a:pt x="7780" y="1852"/>
                    <a:pt x="7678" y="1942"/>
                    <a:pt x="7505" y="1942"/>
                  </a:cubicBezTo>
                  <a:cubicBezTo>
                    <a:pt x="7448" y="1942"/>
                    <a:pt x="7415" y="1881"/>
                    <a:pt x="7358" y="1881"/>
                  </a:cubicBezTo>
                  <a:lnTo>
                    <a:pt x="7019" y="1881"/>
                  </a:lnTo>
                  <a:cubicBezTo>
                    <a:pt x="6914" y="1881"/>
                    <a:pt x="6881" y="1665"/>
                    <a:pt x="6784" y="1613"/>
                  </a:cubicBezTo>
                  <a:cubicBezTo>
                    <a:pt x="6698" y="1561"/>
                    <a:pt x="6643" y="1613"/>
                    <a:pt x="6553" y="1613"/>
                  </a:cubicBezTo>
                  <a:cubicBezTo>
                    <a:pt x="6517" y="1584"/>
                    <a:pt x="6514" y="1493"/>
                    <a:pt x="6474" y="1493"/>
                  </a:cubicBezTo>
                  <a:cubicBezTo>
                    <a:pt x="6434" y="1493"/>
                    <a:pt x="6413" y="1546"/>
                    <a:pt x="6380" y="1584"/>
                  </a:cubicBezTo>
                  <a:lnTo>
                    <a:pt x="6380" y="2173"/>
                  </a:lnTo>
                  <a:cubicBezTo>
                    <a:pt x="6380" y="2524"/>
                    <a:pt x="6164" y="2614"/>
                    <a:pt x="6164" y="2965"/>
                  </a:cubicBezTo>
                  <a:lnTo>
                    <a:pt x="6164" y="3667"/>
                  </a:lnTo>
                  <a:cubicBezTo>
                    <a:pt x="6164" y="4138"/>
                    <a:pt x="6496" y="4190"/>
                    <a:pt x="6496" y="4661"/>
                  </a:cubicBezTo>
                  <a:cubicBezTo>
                    <a:pt x="6496" y="4863"/>
                    <a:pt x="6452" y="4966"/>
                    <a:pt x="6452" y="5167"/>
                  </a:cubicBezTo>
                  <a:cubicBezTo>
                    <a:pt x="6452" y="5444"/>
                    <a:pt x="6582" y="5564"/>
                    <a:pt x="6582" y="5840"/>
                  </a:cubicBezTo>
                  <a:cubicBezTo>
                    <a:pt x="6582" y="6250"/>
                    <a:pt x="6369" y="6483"/>
                    <a:pt x="6171" y="6483"/>
                  </a:cubicBezTo>
                  <a:cubicBezTo>
                    <a:pt x="5814" y="6483"/>
                    <a:pt x="5612" y="6274"/>
                    <a:pt x="5255" y="6274"/>
                  </a:cubicBezTo>
                  <a:cubicBezTo>
                    <a:pt x="5039" y="6274"/>
                    <a:pt x="4952" y="6692"/>
                    <a:pt x="4735" y="6692"/>
                  </a:cubicBezTo>
                  <a:cubicBezTo>
                    <a:pt x="4638" y="6692"/>
                    <a:pt x="4613" y="6504"/>
                    <a:pt x="4519" y="6452"/>
                  </a:cubicBezTo>
                  <a:cubicBezTo>
                    <a:pt x="4421" y="6400"/>
                    <a:pt x="4339" y="6393"/>
                    <a:pt x="4289" y="6214"/>
                  </a:cubicBezTo>
                  <a:cubicBezTo>
                    <a:pt x="4176" y="5833"/>
                    <a:pt x="4087" y="5436"/>
                    <a:pt x="3870" y="5436"/>
                  </a:cubicBezTo>
                  <a:cubicBezTo>
                    <a:pt x="3744" y="5436"/>
                    <a:pt x="3675" y="5557"/>
                    <a:pt x="3549" y="5557"/>
                  </a:cubicBezTo>
                  <a:lnTo>
                    <a:pt x="3109" y="5557"/>
                  </a:lnTo>
                  <a:cubicBezTo>
                    <a:pt x="2961" y="5557"/>
                    <a:pt x="2878" y="5466"/>
                    <a:pt x="2730" y="5466"/>
                  </a:cubicBezTo>
                  <a:cubicBezTo>
                    <a:pt x="2517" y="5466"/>
                    <a:pt x="2438" y="5781"/>
                    <a:pt x="2240" y="5945"/>
                  </a:cubicBezTo>
                  <a:cubicBezTo>
                    <a:pt x="2088" y="6064"/>
                    <a:pt x="1940" y="5893"/>
                    <a:pt x="1821" y="6125"/>
                  </a:cubicBezTo>
                  <a:cubicBezTo>
                    <a:pt x="1785" y="6191"/>
                    <a:pt x="1800" y="6303"/>
                    <a:pt x="1764" y="6363"/>
                  </a:cubicBezTo>
                  <a:cubicBezTo>
                    <a:pt x="1695" y="6483"/>
                    <a:pt x="1605" y="6377"/>
                    <a:pt x="1533" y="6483"/>
                  </a:cubicBezTo>
                  <a:cubicBezTo>
                    <a:pt x="1443" y="6610"/>
                    <a:pt x="1436" y="6811"/>
                    <a:pt x="1345" y="6931"/>
                  </a:cubicBezTo>
                  <a:cubicBezTo>
                    <a:pt x="1244" y="7065"/>
                    <a:pt x="1140" y="7050"/>
                    <a:pt x="1071" y="7259"/>
                  </a:cubicBezTo>
                  <a:cubicBezTo>
                    <a:pt x="1003" y="7469"/>
                    <a:pt x="1133" y="7798"/>
                    <a:pt x="1028" y="7916"/>
                  </a:cubicBezTo>
                  <a:cubicBezTo>
                    <a:pt x="967" y="7984"/>
                    <a:pt x="916" y="8007"/>
                    <a:pt x="855" y="8066"/>
                  </a:cubicBezTo>
                  <a:cubicBezTo>
                    <a:pt x="726" y="8201"/>
                    <a:pt x="606" y="8066"/>
                    <a:pt x="480" y="8215"/>
                  </a:cubicBezTo>
                  <a:cubicBezTo>
                    <a:pt x="325" y="8403"/>
                    <a:pt x="314" y="8843"/>
                    <a:pt x="134" y="8843"/>
                  </a:cubicBezTo>
                  <a:cubicBezTo>
                    <a:pt x="87" y="8843"/>
                    <a:pt x="40" y="8830"/>
                    <a:pt x="0" y="8794"/>
                  </a:cubicBezTo>
                  <a:cubicBezTo>
                    <a:pt x="0" y="8794"/>
                    <a:pt x="0" y="8794"/>
                    <a:pt x="0" y="879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6" name="Shape 3221"/>
            <p:cNvSpPr/>
            <p:nvPr/>
          </p:nvSpPr>
          <p:spPr>
            <a:xfrm>
              <a:off x="2743301" y="4032203"/>
              <a:ext cx="970934" cy="992415"/>
            </a:xfrm>
            <a:custGeom>
              <a:avLst/>
              <a:gdLst/>
              <a:ahLst/>
              <a:cxnLst>
                <a:cxn ang="0">
                  <a:pos x="wd2" y="hd2"/>
                </a:cxn>
                <a:cxn ang="5400000">
                  <a:pos x="wd2" y="hd2"/>
                </a:cxn>
                <a:cxn ang="10800000">
                  <a:pos x="wd2" y="hd2"/>
                </a:cxn>
                <a:cxn ang="16200000">
                  <a:pos x="wd2" y="hd2"/>
                </a:cxn>
              </a:cxnLst>
              <a:rect l="0" t="0" r="r" b="b"/>
              <a:pathLst>
                <a:path w="21600" h="21600" extrusionOk="0">
                  <a:moveTo>
                    <a:pt x="7325" y="0"/>
                  </a:moveTo>
                  <a:lnTo>
                    <a:pt x="7325" y="0"/>
                  </a:lnTo>
                  <a:cubicBezTo>
                    <a:pt x="7702" y="267"/>
                    <a:pt x="7683" y="624"/>
                    <a:pt x="7829" y="1053"/>
                  </a:cubicBezTo>
                  <a:cubicBezTo>
                    <a:pt x="7897" y="1257"/>
                    <a:pt x="7965" y="1367"/>
                    <a:pt x="8090" y="1541"/>
                  </a:cubicBezTo>
                  <a:cubicBezTo>
                    <a:pt x="8137" y="1608"/>
                    <a:pt x="8209" y="1594"/>
                    <a:pt x="8280" y="1635"/>
                  </a:cubicBezTo>
                  <a:cubicBezTo>
                    <a:pt x="8402" y="1704"/>
                    <a:pt x="8482" y="1797"/>
                    <a:pt x="8482" y="1936"/>
                  </a:cubicBezTo>
                  <a:cubicBezTo>
                    <a:pt x="8482" y="2075"/>
                    <a:pt x="8506" y="2209"/>
                    <a:pt x="8387" y="2285"/>
                  </a:cubicBezTo>
                  <a:cubicBezTo>
                    <a:pt x="8260" y="2366"/>
                    <a:pt x="8155" y="2383"/>
                    <a:pt x="8055" y="2494"/>
                  </a:cubicBezTo>
                  <a:lnTo>
                    <a:pt x="8055" y="2718"/>
                  </a:lnTo>
                  <a:cubicBezTo>
                    <a:pt x="8055" y="2851"/>
                    <a:pt x="8114" y="2926"/>
                    <a:pt x="8114" y="3060"/>
                  </a:cubicBezTo>
                  <a:lnTo>
                    <a:pt x="8114" y="3310"/>
                  </a:lnTo>
                  <a:cubicBezTo>
                    <a:pt x="8114" y="3449"/>
                    <a:pt x="8265" y="3481"/>
                    <a:pt x="8387" y="3551"/>
                  </a:cubicBezTo>
                  <a:cubicBezTo>
                    <a:pt x="8437" y="3501"/>
                    <a:pt x="8458" y="3435"/>
                    <a:pt x="8529" y="3435"/>
                  </a:cubicBezTo>
                  <a:cubicBezTo>
                    <a:pt x="8648" y="3435"/>
                    <a:pt x="8672" y="3562"/>
                    <a:pt x="8779" y="3609"/>
                  </a:cubicBezTo>
                  <a:cubicBezTo>
                    <a:pt x="8927" y="3673"/>
                    <a:pt x="9051" y="3621"/>
                    <a:pt x="9182" y="3713"/>
                  </a:cubicBezTo>
                  <a:cubicBezTo>
                    <a:pt x="9417" y="3879"/>
                    <a:pt x="9614" y="3917"/>
                    <a:pt x="9747" y="4181"/>
                  </a:cubicBezTo>
                  <a:lnTo>
                    <a:pt x="9747" y="4181"/>
                  </a:lnTo>
                  <a:cubicBezTo>
                    <a:pt x="9640" y="4323"/>
                    <a:pt x="9473" y="4375"/>
                    <a:pt x="9360" y="4515"/>
                  </a:cubicBezTo>
                  <a:cubicBezTo>
                    <a:pt x="9215" y="4695"/>
                    <a:pt x="9206" y="4854"/>
                    <a:pt x="9206" y="5084"/>
                  </a:cubicBezTo>
                  <a:cubicBezTo>
                    <a:pt x="9206" y="5150"/>
                    <a:pt x="9280" y="5165"/>
                    <a:pt x="9325" y="5211"/>
                  </a:cubicBezTo>
                  <a:cubicBezTo>
                    <a:pt x="9440" y="5331"/>
                    <a:pt x="9536" y="5389"/>
                    <a:pt x="9693" y="5444"/>
                  </a:cubicBezTo>
                  <a:cubicBezTo>
                    <a:pt x="9903" y="5519"/>
                    <a:pt x="9948" y="5694"/>
                    <a:pt x="10156" y="5781"/>
                  </a:cubicBezTo>
                  <a:cubicBezTo>
                    <a:pt x="10227" y="5810"/>
                    <a:pt x="10278" y="5807"/>
                    <a:pt x="10346" y="5839"/>
                  </a:cubicBezTo>
                  <a:cubicBezTo>
                    <a:pt x="10429" y="5879"/>
                    <a:pt x="10446" y="5961"/>
                    <a:pt x="10536" y="5990"/>
                  </a:cubicBezTo>
                  <a:cubicBezTo>
                    <a:pt x="10646" y="6028"/>
                    <a:pt x="10726" y="6022"/>
                    <a:pt x="10833" y="6071"/>
                  </a:cubicBezTo>
                  <a:cubicBezTo>
                    <a:pt x="10957" y="6129"/>
                    <a:pt x="10990" y="6269"/>
                    <a:pt x="11130" y="6269"/>
                  </a:cubicBezTo>
                  <a:cubicBezTo>
                    <a:pt x="11186" y="6269"/>
                    <a:pt x="11215" y="6234"/>
                    <a:pt x="11272" y="6234"/>
                  </a:cubicBezTo>
                  <a:cubicBezTo>
                    <a:pt x="11378" y="6234"/>
                    <a:pt x="11444" y="6222"/>
                    <a:pt x="11545" y="6257"/>
                  </a:cubicBezTo>
                  <a:cubicBezTo>
                    <a:pt x="11560" y="6260"/>
                    <a:pt x="11527" y="6303"/>
                    <a:pt x="11545" y="6303"/>
                  </a:cubicBezTo>
                  <a:cubicBezTo>
                    <a:pt x="11687" y="6303"/>
                    <a:pt x="11758" y="6234"/>
                    <a:pt x="11901" y="6234"/>
                  </a:cubicBezTo>
                  <a:cubicBezTo>
                    <a:pt x="12147" y="6234"/>
                    <a:pt x="12203" y="6547"/>
                    <a:pt x="12450" y="6547"/>
                  </a:cubicBezTo>
                  <a:lnTo>
                    <a:pt x="12693" y="6547"/>
                  </a:lnTo>
                  <a:cubicBezTo>
                    <a:pt x="12898" y="6547"/>
                    <a:pt x="12969" y="6756"/>
                    <a:pt x="13174" y="6756"/>
                  </a:cubicBezTo>
                  <a:lnTo>
                    <a:pt x="13738" y="6756"/>
                  </a:lnTo>
                  <a:cubicBezTo>
                    <a:pt x="13863" y="6756"/>
                    <a:pt x="13916" y="6843"/>
                    <a:pt x="14038" y="6873"/>
                  </a:cubicBezTo>
                  <a:cubicBezTo>
                    <a:pt x="14213" y="6913"/>
                    <a:pt x="14331" y="6873"/>
                    <a:pt x="14513" y="6884"/>
                  </a:cubicBezTo>
                  <a:cubicBezTo>
                    <a:pt x="14539" y="6881"/>
                    <a:pt x="14554" y="6873"/>
                    <a:pt x="14581" y="6873"/>
                  </a:cubicBezTo>
                  <a:cubicBezTo>
                    <a:pt x="14631" y="6873"/>
                    <a:pt x="14652" y="6919"/>
                    <a:pt x="14702" y="6919"/>
                  </a:cubicBezTo>
                  <a:cubicBezTo>
                    <a:pt x="14836" y="6919"/>
                    <a:pt x="14857" y="6748"/>
                    <a:pt x="14857" y="6617"/>
                  </a:cubicBezTo>
                  <a:cubicBezTo>
                    <a:pt x="14857" y="6506"/>
                    <a:pt x="14774" y="6457"/>
                    <a:pt x="14774" y="6347"/>
                  </a:cubicBezTo>
                  <a:cubicBezTo>
                    <a:pt x="14774" y="6158"/>
                    <a:pt x="14782" y="6059"/>
                    <a:pt x="14786" y="5870"/>
                  </a:cubicBezTo>
                  <a:lnTo>
                    <a:pt x="14786" y="5870"/>
                  </a:lnTo>
                  <a:cubicBezTo>
                    <a:pt x="15011" y="5835"/>
                    <a:pt x="15189" y="5807"/>
                    <a:pt x="15320" y="5630"/>
                  </a:cubicBezTo>
                  <a:cubicBezTo>
                    <a:pt x="15347" y="5647"/>
                    <a:pt x="15379" y="5661"/>
                    <a:pt x="15379" y="5696"/>
                  </a:cubicBezTo>
                  <a:lnTo>
                    <a:pt x="15379" y="6001"/>
                  </a:lnTo>
                  <a:cubicBezTo>
                    <a:pt x="15471" y="6001"/>
                    <a:pt x="15525" y="5985"/>
                    <a:pt x="15611" y="6011"/>
                  </a:cubicBezTo>
                  <a:lnTo>
                    <a:pt x="15611" y="6011"/>
                  </a:lnTo>
                  <a:cubicBezTo>
                    <a:pt x="15611" y="6124"/>
                    <a:pt x="15634" y="6225"/>
                    <a:pt x="15700" y="6315"/>
                  </a:cubicBezTo>
                  <a:cubicBezTo>
                    <a:pt x="15771" y="6414"/>
                    <a:pt x="15896" y="6370"/>
                    <a:pt x="16020" y="6396"/>
                  </a:cubicBezTo>
                  <a:cubicBezTo>
                    <a:pt x="16157" y="6425"/>
                    <a:pt x="16201" y="6559"/>
                    <a:pt x="16341" y="6559"/>
                  </a:cubicBezTo>
                  <a:cubicBezTo>
                    <a:pt x="16453" y="6559"/>
                    <a:pt x="16468" y="6396"/>
                    <a:pt x="16581" y="6396"/>
                  </a:cubicBezTo>
                  <a:lnTo>
                    <a:pt x="16979" y="6396"/>
                  </a:lnTo>
                  <a:cubicBezTo>
                    <a:pt x="17139" y="6396"/>
                    <a:pt x="17225" y="6338"/>
                    <a:pt x="17385" y="6327"/>
                  </a:cubicBezTo>
                  <a:cubicBezTo>
                    <a:pt x="17546" y="6315"/>
                    <a:pt x="17765" y="6321"/>
                    <a:pt x="17765" y="6164"/>
                  </a:cubicBezTo>
                  <a:cubicBezTo>
                    <a:pt x="17765" y="6030"/>
                    <a:pt x="17516" y="6053"/>
                    <a:pt x="17516" y="5920"/>
                  </a:cubicBezTo>
                  <a:cubicBezTo>
                    <a:pt x="17516" y="5819"/>
                    <a:pt x="17638" y="5757"/>
                    <a:pt x="17653" y="5655"/>
                  </a:cubicBezTo>
                  <a:lnTo>
                    <a:pt x="17653" y="5655"/>
                  </a:lnTo>
                  <a:cubicBezTo>
                    <a:pt x="17795" y="5655"/>
                    <a:pt x="17866" y="5647"/>
                    <a:pt x="18009" y="5647"/>
                  </a:cubicBezTo>
                  <a:cubicBezTo>
                    <a:pt x="18172" y="5647"/>
                    <a:pt x="18181" y="5458"/>
                    <a:pt x="18311" y="5362"/>
                  </a:cubicBezTo>
                  <a:cubicBezTo>
                    <a:pt x="18356" y="5331"/>
                    <a:pt x="18401" y="5348"/>
                    <a:pt x="18454" y="5340"/>
                  </a:cubicBezTo>
                  <a:cubicBezTo>
                    <a:pt x="18647" y="5302"/>
                    <a:pt x="18706" y="5148"/>
                    <a:pt x="18822" y="4991"/>
                  </a:cubicBezTo>
                  <a:cubicBezTo>
                    <a:pt x="18926" y="4851"/>
                    <a:pt x="19018" y="4779"/>
                    <a:pt x="19083" y="4619"/>
                  </a:cubicBezTo>
                  <a:cubicBezTo>
                    <a:pt x="19166" y="4416"/>
                    <a:pt x="19252" y="4201"/>
                    <a:pt x="19478" y="4201"/>
                  </a:cubicBezTo>
                  <a:lnTo>
                    <a:pt x="19721" y="4201"/>
                  </a:lnTo>
                  <a:cubicBezTo>
                    <a:pt x="19947" y="4201"/>
                    <a:pt x="20056" y="4091"/>
                    <a:pt x="20270" y="4027"/>
                  </a:cubicBezTo>
                  <a:cubicBezTo>
                    <a:pt x="20386" y="3992"/>
                    <a:pt x="20434" y="3899"/>
                    <a:pt x="20555" y="3899"/>
                  </a:cubicBezTo>
                  <a:cubicBezTo>
                    <a:pt x="20716" y="3899"/>
                    <a:pt x="20745" y="4103"/>
                    <a:pt x="20745" y="4259"/>
                  </a:cubicBezTo>
                  <a:cubicBezTo>
                    <a:pt x="20867" y="4268"/>
                    <a:pt x="21006" y="4314"/>
                    <a:pt x="21006" y="4434"/>
                  </a:cubicBezTo>
                  <a:cubicBezTo>
                    <a:pt x="21006" y="4515"/>
                    <a:pt x="21000" y="4561"/>
                    <a:pt x="21000" y="4643"/>
                  </a:cubicBezTo>
                  <a:cubicBezTo>
                    <a:pt x="21000" y="4767"/>
                    <a:pt x="21179" y="4730"/>
                    <a:pt x="21303" y="4759"/>
                  </a:cubicBezTo>
                  <a:cubicBezTo>
                    <a:pt x="21428" y="4788"/>
                    <a:pt x="21490" y="4825"/>
                    <a:pt x="21600" y="4886"/>
                  </a:cubicBezTo>
                  <a:lnTo>
                    <a:pt x="21600" y="4886"/>
                  </a:lnTo>
                  <a:cubicBezTo>
                    <a:pt x="21546" y="5014"/>
                    <a:pt x="21505" y="5110"/>
                    <a:pt x="21398" y="5200"/>
                  </a:cubicBezTo>
                  <a:cubicBezTo>
                    <a:pt x="21333" y="5255"/>
                    <a:pt x="21259" y="5244"/>
                    <a:pt x="21196" y="5304"/>
                  </a:cubicBezTo>
                  <a:cubicBezTo>
                    <a:pt x="21282" y="5421"/>
                    <a:pt x="21353" y="5470"/>
                    <a:pt x="21457" y="5571"/>
                  </a:cubicBezTo>
                  <a:cubicBezTo>
                    <a:pt x="21485" y="5598"/>
                    <a:pt x="21541" y="5600"/>
                    <a:pt x="21541" y="5641"/>
                  </a:cubicBezTo>
                  <a:cubicBezTo>
                    <a:pt x="21541" y="5673"/>
                    <a:pt x="21532" y="5690"/>
                    <a:pt x="21529" y="5723"/>
                  </a:cubicBezTo>
                  <a:lnTo>
                    <a:pt x="21247" y="5723"/>
                  </a:lnTo>
                  <a:cubicBezTo>
                    <a:pt x="21163" y="5723"/>
                    <a:pt x="21119" y="5688"/>
                    <a:pt x="21036" y="5688"/>
                  </a:cubicBezTo>
                  <a:cubicBezTo>
                    <a:pt x="20801" y="5688"/>
                    <a:pt x="20582" y="5714"/>
                    <a:pt x="20484" y="5920"/>
                  </a:cubicBezTo>
                  <a:cubicBezTo>
                    <a:pt x="20443" y="6007"/>
                    <a:pt x="20454" y="6077"/>
                    <a:pt x="20448" y="6176"/>
                  </a:cubicBezTo>
                  <a:cubicBezTo>
                    <a:pt x="20317" y="6176"/>
                    <a:pt x="20211" y="6251"/>
                    <a:pt x="20175" y="6373"/>
                  </a:cubicBezTo>
                  <a:cubicBezTo>
                    <a:pt x="20083" y="6359"/>
                    <a:pt x="20018" y="6396"/>
                    <a:pt x="19950" y="6454"/>
                  </a:cubicBezTo>
                  <a:cubicBezTo>
                    <a:pt x="19902" y="6568"/>
                    <a:pt x="19902" y="6652"/>
                    <a:pt x="19854" y="6768"/>
                  </a:cubicBezTo>
                  <a:cubicBezTo>
                    <a:pt x="19825" y="6843"/>
                    <a:pt x="19849" y="6936"/>
                    <a:pt x="19772" y="6965"/>
                  </a:cubicBezTo>
                  <a:cubicBezTo>
                    <a:pt x="19733" y="6980"/>
                    <a:pt x="19703" y="6965"/>
                    <a:pt x="19665" y="6977"/>
                  </a:cubicBezTo>
                  <a:cubicBezTo>
                    <a:pt x="19564" y="7006"/>
                    <a:pt x="19582" y="7131"/>
                    <a:pt x="19582" y="7235"/>
                  </a:cubicBezTo>
                  <a:lnTo>
                    <a:pt x="19582" y="7462"/>
                  </a:lnTo>
                  <a:cubicBezTo>
                    <a:pt x="19582" y="7505"/>
                    <a:pt x="19641" y="7514"/>
                    <a:pt x="19641" y="7558"/>
                  </a:cubicBezTo>
                  <a:cubicBezTo>
                    <a:pt x="19641" y="7764"/>
                    <a:pt x="19626" y="7880"/>
                    <a:pt x="19582" y="8080"/>
                  </a:cubicBezTo>
                  <a:cubicBezTo>
                    <a:pt x="19552" y="8211"/>
                    <a:pt x="19543" y="8286"/>
                    <a:pt x="19511" y="8417"/>
                  </a:cubicBezTo>
                  <a:cubicBezTo>
                    <a:pt x="19487" y="8510"/>
                    <a:pt x="19478" y="8626"/>
                    <a:pt x="19380" y="8626"/>
                  </a:cubicBezTo>
                  <a:cubicBezTo>
                    <a:pt x="19282" y="8626"/>
                    <a:pt x="19252" y="8522"/>
                    <a:pt x="19154" y="8522"/>
                  </a:cubicBezTo>
                  <a:cubicBezTo>
                    <a:pt x="18967" y="8522"/>
                    <a:pt x="18941" y="8763"/>
                    <a:pt x="18941" y="8946"/>
                  </a:cubicBezTo>
                  <a:cubicBezTo>
                    <a:pt x="18941" y="9065"/>
                    <a:pt x="18976" y="9128"/>
                    <a:pt x="18976" y="9248"/>
                  </a:cubicBezTo>
                  <a:cubicBezTo>
                    <a:pt x="18976" y="9355"/>
                    <a:pt x="18881" y="9404"/>
                    <a:pt x="18881" y="9512"/>
                  </a:cubicBezTo>
                  <a:lnTo>
                    <a:pt x="18881" y="9750"/>
                  </a:lnTo>
                  <a:cubicBezTo>
                    <a:pt x="18881" y="9790"/>
                    <a:pt x="18917" y="9805"/>
                    <a:pt x="18917" y="9845"/>
                  </a:cubicBezTo>
                  <a:cubicBezTo>
                    <a:pt x="18917" y="9941"/>
                    <a:pt x="18875" y="9994"/>
                    <a:pt x="18869" y="10090"/>
                  </a:cubicBezTo>
                  <a:cubicBezTo>
                    <a:pt x="18774" y="10101"/>
                    <a:pt x="18724" y="10136"/>
                    <a:pt x="18629" y="10136"/>
                  </a:cubicBezTo>
                  <a:lnTo>
                    <a:pt x="18537" y="10136"/>
                  </a:lnTo>
                  <a:lnTo>
                    <a:pt x="18537" y="10136"/>
                  </a:lnTo>
                  <a:cubicBezTo>
                    <a:pt x="18537" y="9912"/>
                    <a:pt x="18418" y="9782"/>
                    <a:pt x="18418" y="9558"/>
                  </a:cubicBezTo>
                  <a:lnTo>
                    <a:pt x="18418" y="9323"/>
                  </a:lnTo>
                  <a:lnTo>
                    <a:pt x="18395" y="9277"/>
                  </a:lnTo>
                  <a:lnTo>
                    <a:pt x="18395" y="9041"/>
                  </a:lnTo>
                  <a:cubicBezTo>
                    <a:pt x="18395" y="8844"/>
                    <a:pt x="18462" y="8617"/>
                    <a:pt x="18276" y="8545"/>
                  </a:cubicBezTo>
                  <a:cubicBezTo>
                    <a:pt x="18255" y="8580"/>
                    <a:pt x="18243" y="8626"/>
                    <a:pt x="18202" y="8626"/>
                  </a:cubicBezTo>
                  <a:cubicBezTo>
                    <a:pt x="18157" y="8626"/>
                    <a:pt x="18130" y="8615"/>
                    <a:pt x="18086" y="8615"/>
                  </a:cubicBezTo>
                  <a:lnTo>
                    <a:pt x="18086" y="8754"/>
                  </a:lnTo>
                  <a:cubicBezTo>
                    <a:pt x="18089" y="8771"/>
                    <a:pt x="18109" y="8780"/>
                    <a:pt x="18109" y="8800"/>
                  </a:cubicBezTo>
                  <a:cubicBezTo>
                    <a:pt x="18109" y="8931"/>
                    <a:pt x="18035" y="8992"/>
                    <a:pt x="17991" y="9114"/>
                  </a:cubicBezTo>
                  <a:cubicBezTo>
                    <a:pt x="17943" y="9239"/>
                    <a:pt x="17899" y="9381"/>
                    <a:pt x="17763" y="9381"/>
                  </a:cubicBezTo>
                  <a:cubicBezTo>
                    <a:pt x="17727" y="9381"/>
                    <a:pt x="17706" y="9373"/>
                    <a:pt x="17671" y="9370"/>
                  </a:cubicBezTo>
                  <a:cubicBezTo>
                    <a:pt x="17671" y="9288"/>
                    <a:pt x="17617" y="9250"/>
                    <a:pt x="17599" y="9172"/>
                  </a:cubicBezTo>
                  <a:cubicBezTo>
                    <a:pt x="17575" y="9070"/>
                    <a:pt x="17599" y="9009"/>
                    <a:pt x="17599" y="8905"/>
                  </a:cubicBezTo>
                  <a:cubicBezTo>
                    <a:pt x="17599" y="8673"/>
                    <a:pt x="17587" y="8498"/>
                    <a:pt x="17742" y="8324"/>
                  </a:cubicBezTo>
                  <a:cubicBezTo>
                    <a:pt x="17908" y="8135"/>
                    <a:pt x="18050" y="8063"/>
                    <a:pt x="18181" y="7848"/>
                  </a:cubicBezTo>
                  <a:cubicBezTo>
                    <a:pt x="18225" y="7772"/>
                    <a:pt x="18288" y="7729"/>
                    <a:pt x="18288" y="7639"/>
                  </a:cubicBezTo>
                  <a:cubicBezTo>
                    <a:pt x="18288" y="7564"/>
                    <a:pt x="18258" y="7476"/>
                    <a:pt x="18181" y="7476"/>
                  </a:cubicBezTo>
                  <a:cubicBezTo>
                    <a:pt x="18009" y="7476"/>
                    <a:pt x="17931" y="7575"/>
                    <a:pt x="17765" y="7616"/>
                  </a:cubicBezTo>
                  <a:cubicBezTo>
                    <a:pt x="17679" y="7636"/>
                    <a:pt x="17626" y="7610"/>
                    <a:pt x="17540" y="7627"/>
                  </a:cubicBezTo>
                  <a:cubicBezTo>
                    <a:pt x="17457" y="7645"/>
                    <a:pt x="17430" y="7718"/>
                    <a:pt x="17350" y="7743"/>
                  </a:cubicBezTo>
                  <a:cubicBezTo>
                    <a:pt x="17130" y="7813"/>
                    <a:pt x="16988" y="7825"/>
                    <a:pt x="16756" y="7825"/>
                  </a:cubicBezTo>
                  <a:cubicBezTo>
                    <a:pt x="16584" y="7825"/>
                    <a:pt x="16341" y="7854"/>
                    <a:pt x="16341" y="7685"/>
                  </a:cubicBezTo>
                  <a:cubicBezTo>
                    <a:pt x="16341" y="7581"/>
                    <a:pt x="16424" y="7534"/>
                    <a:pt x="16424" y="7430"/>
                  </a:cubicBezTo>
                  <a:cubicBezTo>
                    <a:pt x="16424" y="7317"/>
                    <a:pt x="16308" y="7288"/>
                    <a:pt x="16258" y="7186"/>
                  </a:cubicBezTo>
                  <a:cubicBezTo>
                    <a:pt x="16225" y="7119"/>
                    <a:pt x="16216" y="7073"/>
                    <a:pt x="16198" y="7000"/>
                  </a:cubicBezTo>
                  <a:cubicBezTo>
                    <a:pt x="16184" y="6936"/>
                    <a:pt x="16184" y="6849"/>
                    <a:pt x="16115" y="6849"/>
                  </a:cubicBezTo>
                  <a:cubicBezTo>
                    <a:pt x="16003" y="6849"/>
                    <a:pt x="15990" y="7012"/>
                    <a:pt x="15878" y="7012"/>
                  </a:cubicBezTo>
                  <a:cubicBezTo>
                    <a:pt x="15777" y="7012"/>
                    <a:pt x="15756" y="6905"/>
                    <a:pt x="15676" y="6849"/>
                  </a:cubicBezTo>
                  <a:cubicBezTo>
                    <a:pt x="15563" y="6768"/>
                    <a:pt x="15477" y="6736"/>
                    <a:pt x="15367" y="6652"/>
                  </a:cubicBezTo>
                  <a:cubicBezTo>
                    <a:pt x="15335" y="6628"/>
                    <a:pt x="15329" y="6570"/>
                    <a:pt x="15284" y="6570"/>
                  </a:cubicBezTo>
                  <a:cubicBezTo>
                    <a:pt x="15169" y="6570"/>
                    <a:pt x="15243" y="6751"/>
                    <a:pt x="15189" y="6849"/>
                  </a:cubicBezTo>
                  <a:cubicBezTo>
                    <a:pt x="15174" y="6878"/>
                    <a:pt x="15124" y="6869"/>
                    <a:pt x="15106" y="6896"/>
                  </a:cubicBezTo>
                  <a:cubicBezTo>
                    <a:pt x="15062" y="6960"/>
                    <a:pt x="15091" y="7032"/>
                    <a:pt x="15047" y="7093"/>
                  </a:cubicBezTo>
                  <a:cubicBezTo>
                    <a:pt x="15032" y="7113"/>
                    <a:pt x="14987" y="7102"/>
                    <a:pt x="14987" y="7128"/>
                  </a:cubicBezTo>
                  <a:cubicBezTo>
                    <a:pt x="14987" y="7377"/>
                    <a:pt x="15237" y="7471"/>
                    <a:pt x="15237" y="7720"/>
                  </a:cubicBezTo>
                  <a:cubicBezTo>
                    <a:pt x="15237" y="7880"/>
                    <a:pt x="15068" y="7953"/>
                    <a:pt x="14904" y="7964"/>
                  </a:cubicBezTo>
                  <a:lnTo>
                    <a:pt x="14904" y="8043"/>
                  </a:lnTo>
                  <a:cubicBezTo>
                    <a:pt x="14904" y="8121"/>
                    <a:pt x="14934" y="8164"/>
                    <a:pt x="14976" y="8232"/>
                  </a:cubicBezTo>
                  <a:cubicBezTo>
                    <a:pt x="15071" y="8382"/>
                    <a:pt x="15094" y="8504"/>
                    <a:pt x="15237" y="8615"/>
                  </a:cubicBezTo>
                  <a:cubicBezTo>
                    <a:pt x="15436" y="8769"/>
                    <a:pt x="15355" y="8998"/>
                    <a:pt x="15510" y="9195"/>
                  </a:cubicBezTo>
                  <a:cubicBezTo>
                    <a:pt x="15614" y="9329"/>
                    <a:pt x="15741" y="9370"/>
                    <a:pt x="15818" y="9520"/>
                  </a:cubicBezTo>
                  <a:cubicBezTo>
                    <a:pt x="15978" y="9837"/>
                    <a:pt x="15936" y="10075"/>
                    <a:pt x="16117" y="10383"/>
                  </a:cubicBezTo>
                  <a:lnTo>
                    <a:pt x="16117" y="10383"/>
                  </a:lnTo>
                  <a:cubicBezTo>
                    <a:pt x="16036" y="10446"/>
                    <a:pt x="15964" y="10488"/>
                    <a:pt x="15848" y="10508"/>
                  </a:cubicBezTo>
                  <a:cubicBezTo>
                    <a:pt x="15783" y="10518"/>
                    <a:pt x="15741" y="10518"/>
                    <a:pt x="15682" y="10548"/>
                  </a:cubicBezTo>
                  <a:cubicBezTo>
                    <a:pt x="15593" y="10593"/>
                    <a:pt x="15543" y="10641"/>
                    <a:pt x="15441" y="10641"/>
                  </a:cubicBezTo>
                  <a:cubicBezTo>
                    <a:pt x="15358" y="10641"/>
                    <a:pt x="15323" y="10583"/>
                    <a:pt x="15261" y="10531"/>
                  </a:cubicBezTo>
                  <a:cubicBezTo>
                    <a:pt x="15198" y="10479"/>
                    <a:pt x="15164" y="10435"/>
                    <a:pt x="15142" y="10357"/>
                  </a:cubicBezTo>
                  <a:cubicBezTo>
                    <a:pt x="15138" y="10336"/>
                    <a:pt x="15115" y="10328"/>
                    <a:pt x="15115" y="10306"/>
                  </a:cubicBezTo>
                  <a:lnTo>
                    <a:pt x="15115" y="10142"/>
                  </a:lnTo>
                  <a:cubicBezTo>
                    <a:pt x="15037" y="10193"/>
                    <a:pt x="15032" y="10257"/>
                    <a:pt x="14976" y="10328"/>
                  </a:cubicBezTo>
                  <a:cubicBezTo>
                    <a:pt x="14854" y="10482"/>
                    <a:pt x="14755" y="10550"/>
                    <a:pt x="14578" y="10636"/>
                  </a:cubicBezTo>
                  <a:cubicBezTo>
                    <a:pt x="14493" y="10676"/>
                    <a:pt x="14458" y="10723"/>
                    <a:pt x="14376" y="10769"/>
                  </a:cubicBezTo>
                  <a:cubicBezTo>
                    <a:pt x="14315" y="10804"/>
                    <a:pt x="14263" y="10800"/>
                    <a:pt x="14210" y="10844"/>
                  </a:cubicBezTo>
                  <a:cubicBezTo>
                    <a:pt x="14167" y="10881"/>
                    <a:pt x="14168" y="10925"/>
                    <a:pt x="14151" y="10979"/>
                  </a:cubicBezTo>
                  <a:cubicBezTo>
                    <a:pt x="14132" y="11032"/>
                    <a:pt x="14115" y="11064"/>
                    <a:pt x="14115" y="11121"/>
                  </a:cubicBezTo>
                  <a:cubicBezTo>
                    <a:pt x="14115" y="11218"/>
                    <a:pt x="14127" y="11277"/>
                    <a:pt x="14162" y="11367"/>
                  </a:cubicBezTo>
                  <a:cubicBezTo>
                    <a:pt x="14180" y="11410"/>
                    <a:pt x="14228" y="11424"/>
                    <a:pt x="14228" y="11472"/>
                  </a:cubicBezTo>
                  <a:cubicBezTo>
                    <a:pt x="14228" y="11506"/>
                    <a:pt x="14204" y="11524"/>
                    <a:pt x="14186" y="11553"/>
                  </a:cubicBezTo>
                  <a:cubicBezTo>
                    <a:pt x="14137" y="11633"/>
                    <a:pt x="14093" y="11671"/>
                    <a:pt x="14038" y="11745"/>
                  </a:cubicBezTo>
                  <a:cubicBezTo>
                    <a:pt x="14002" y="11794"/>
                    <a:pt x="13960" y="11809"/>
                    <a:pt x="13919" y="11855"/>
                  </a:cubicBezTo>
                  <a:cubicBezTo>
                    <a:pt x="13864" y="11916"/>
                    <a:pt x="13842" y="11966"/>
                    <a:pt x="13770" y="12006"/>
                  </a:cubicBezTo>
                  <a:cubicBezTo>
                    <a:pt x="13677" y="12060"/>
                    <a:pt x="13600" y="12047"/>
                    <a:pt x="13509" y="12105"/>
                  </a:cubicBezTo>
                  <a:cubicBezTo>
                    <a:pt x="13374" y="12192"/>
                    <a:pt x="13315" y="12295"/>
                    <a:pt x="13153" y="12314"/>
                  </a:cubicBezTo>
                  <a:cubicBezTo>
                    <a:pt x="13103" y="12320"/>
                    <a:pt x="13094" y="12366"/>
                    <a:pt x="13058" y="12401"/>
                  </a:cubicBezTo>
                  <a:cubicBezTo>
                    <a:pt x="12984" y="12474"/>
                    <a:pt x="12936" y="12514"/>
                    <a:pt x="12863" y="12587"/>
                  </a:cubicBezTo>
                  <a:cubicBezTo>
                    <a:pt x="12751" y="12696"/>
                    <a:pt x="12690" y="12757"/>
                    <a:pt x="12602" y="12883"/>
                  </a:cubicBezTo>
                  <a:cubicBezTo>
                    <a:pt x="12463" y="13078"/>
                    <a:pt x="12367" y="13170"/>
                    <a:pt x="12186" y="13324"/>
                  </a:cubicBezTo>
                  <a:cubicBezTo>
                    <a:pt x="12143" y="13360"/>
                    <a:pt x="12149" y="13411"/>
                    <a:pt x="12102" y="13446"/>
                  </a:cubicBezTo>
                  <a:cubicBezTo>
                    <a:pt x="12020" y="13507"/>
                    <a:pt x="11972" y="13530"/>
                    <a:pt x="11883" y="13586"/>
                  </a:cubicBezTo>
                  <a:cubicBezTo>
                    <a:pt x="11687" y="13707"/>
                    <a:pt x="11600" y="13809"/>
                    <a:pt x="11390" y="13911"/>
                  </a:cubicBezTo>
                  <a:cubicBezTo>
                    <a:pt x="11242" y="13983"/>
                    <a:pt x="11197" y="14082"/>
                    <a:pt x="11058" y="14166"/>
                  </a:cubicBezTo>
                  <a:cubicBezTo>
                    <a:pt x="10907" y="14258"/>
                    <a:pt x="10785" y="14352"/>
                    <a:pt x="10785" y="14527"/>
                  </a:cubicBezTo>
                  <a:cubicBezTo>
                    <a:pt x="10785" y="14609"/>
                    <a:pt x="10815" y="14655"/>
                    <a:pt x="10815" y="14738"/>
                  </a:cubicBezTo>
                  <a:cubicBezTo>
                    <a:pt x="10815" y="14823"/>
                    <a:pt x="10737" y="14855"/>
                    <a:pt x="10660" y="14892"/>
                  </a:cubicBezTo>
                  <a:cubicBezTo>
                    <a:pt x="10512" y="14965"/>
                    <a:pt x="10418" y="14991"/>
                    <a:pt x="10255" y="14991"/>
                  </a:cubicBezTo>
                  <a:lnTo>
                    <a:pt x="10128" y="14991"/>
                  </a:lnTo>
                  <a:cubicBezTo>
                    <a:pt x="9978" y="14991"/>
                    <a:pt x="9944" y="15155"/>
                    <a:pt x="9894" y="15293"/>
                  </a:cubicBezTo>
                  <a:cubicBezTo>
                    <a:pt x="9872" y="15357"/>
                    <a:pt x="9893" y="15416"/>
                    <a:pt x="9841" y="15462"/>
                  </a:cubicBezTo>
                  <a:cubicBezTo>
                    <a:pt x="9770" y="15522"/>
                    <a:pt x="9694" y="15498"/>
                    <a:pt x="9598" y="15508"/>
                  </a:cubicBezTo>
                  <a:cubicBezTo>
                    <a:pt x="9415" y="15528"/>
                    <a:pt x="9305" y="15548"/>
                    <a:pt x="9147" y="15635"/>
                  </a:cubicBezTo>
                  <a:cubicBezTo>
                    <a:pt x="9082" y="15670"/>
                    <a:pt x="9078" y="15737"/>
                    <a:pt x="9064" y="15810"/>
                  </a:cubicBezTo>
                  <a:cubicBezTo>
                    <a:pt x="9050" y="15876"/>
                    <a:pt x="9034" y="15916"/>
                    <a:pt x="9034" y="15984"/>
                  </a:cubicBezTo>
                  <a:lnTo>
                    <a:pt x="9147" y="16663"/>
                  </a:lnTo>
                  <a:cubicBezTo>
                    <a:pt x="9147" y="16769"/>
                    <a:pt x="9088" y="16822"/>
                    <a:pt x="9088" y="16928"/>
                  </a:cubicBezTo>
                  <a:cubicBezTo>
                    <a:pt x="9088" y="17112"/>
                    <a:pt x="9254" y="17189"/>
                    <a:pt x="9254" y="17373"/>
                  </a:cubicBezTo>
                  <a:cubicBezTo>
                    <a:pt x="9254" y="17389"/>
                    <a:pt x="9249" y="17397"/>
                    <a:pt x="9248" y="17412"/>
                  </a:cubicBezTo>
                  <a:cubicBezTo>
                    <a:pt x="9276" y="17468"/>
                    <a:pt x="9289" y="17495"/>
                    <a:pt x="9289" y="17555"/>
                  </a:cubicBezTo>
                  <a:cubicBezTo>
                    <a:pt x="9289" y="17713"/>
                    <a:pt x="9284" y="17816"/>
                    <a:pt x="9200" y="17953"/>
                  </a:cubicBezTo>
                  <a:cubicBezTo>
                    <a:pt x="9147" y="18041"/>
                    <a:pt x="9090" y="18077"/>
                    <a:pt x="9040" y="18167"/>
                  </a:cubicBezTo>
                  <a:cubicBezTo>
                    <a:pt x="8992" y="18250"/>
                    <a:pt x="8978" y="18307"/>
                    <a:pt x="8927" y="18388"/>
                  </a:cubicBezTo>
                  <a:cubicBezTo>
                    <a:pt x="8831" y="18544"/>
                    <a:pt x="8743" y="18638"/>
                    <a:pt x="8743" y="18821"/>
                  </a:cubicBezTo>
                  <a:cubicBezTo>
                    <a:pt x="8743" y="19014"/>
                    <a:pt x="8909" y="19097"/>
                    <a:pt x="8909" y="19290"/>
                  </a:cubicBezTo>
                  <a:lnTo>
                    <a:pt x="8909" y="19461"/>
                  </a:lnTo>
                  <a:cubicBezTo>
                    <a:pt x="8909" y="19513"/>
                    <a:pt x="8927" y="19544"/>
                    <a:pt x="8927" y="19596"/>
                  </a:cubicBezTo>
                  <a:cubicBezTo>
                    <a:pt x="8927" y="19676"/>
                    <a:pt x="8946" y="19731"/>
                    <a:pt x="8903" y="19799"/>
                  </a:cubicBezTo>
                  <a:cubicBezTo>
                    <a:pt x="8887" y="19825"/>
                    <a:pt x="8857" y="19827"/>
                    <a:pt x="8826" y="19834"/>
                  </a:cubicBezTo>
                  <a:cubicBezTo>
                    <a:pt x="8768" y="19847"/>
                    <a:pt x="8736" y="19857"/>
                    <a:pt x="8676" y="19857"/>
                  </a:cubicBezTo>
                  <a:lnTo>
                    <a:pt x="8519" y="19857"/>
                  </a:lnTo>
                  <a:cubicBezTo>
                    <a:pt x="8495" y="19857"/>
                    <a:pt x="8482" y="19840"/>
                    <a:pt x="8458" y="19840"/>
                  </a:cubicBezTo>
                  <a:cubicBezTo>
                    <a:pt x="8320" y="19840"/>
                    <a:pt x="8332" y="20017"/>
                    <a:pt x="8292" y="20148"/>
                  </a:cubicBezTo>
                  <a:cubicBezTo>
                    <a:pt x="8280" y="20190"/>
                    <a:pt x="8243" y="20199"/>
                    <a:pt x="8221" y="20235"/>
                  </a:cubicBezTo>
                  <a:cubicBezTo>
                    <a:pt x="8184" y="20294"/>
                    <a:pt x="8205" y="20344"/>
                    <a:pt x="8197" y="20415"/>
                  </a:cubicBezTo>
                  <a:cubicBezTo>
                    <a:pt x="8193" y="20459"/>
                    <a:pt x="8179" y="20482"/>
                    <a:pt x="8179" y="20525"/>
                  </a:cubicBezTo>
                  <a:cubicBezTo>
                    <a:pt x="8179" y="20581"/>
                    <a:pt x="8221" y="20605"/>
                    <a:pt x="8221" y="20660"/>
                  </a:cubicBezTo>
                  <a:cubicBezTo>
                    <a:pt x="8221" y="20670"/>
                    <a:pt x="8219" y="20679"/>
                    <a:pt x="8221" y="20688"/>
                  </a:cubicBezTo>
                  <a:lnTo>
                    <a:pt x="7931" y="20688"/>
                  </a:lnTo>
                  <a:cubicBezTo>
                    <a:pt x="7902" y="20688"/>
                    <a:pt x="7889" y="20670"/>
                    <a:pt x="7859" y="20670"/>
                  </a:cubicBezTo>
                  <a:cubicBezTo>
                    <a:pt x="7756" y="20670"/>
                    <a:pt x="7734" y="20779"/>
                    <a:pt x="7639" y="20816"/>
                  </a:cubicBezTo>
                  <a:cubicBezTo>
                    <a:pt x="7557" y="20848"/>
                    <a:pt x="7506" y="20881"/>
                    <a:pt x="7473" y="20961"/>
                  </a:cubicBezTo>
                  <a:cubicBezTo>
                    <a:pt x="7443" y="21033"/>
                    <a:pt x="7456" y="21085"/>
                    <a:pt x="7431" y="21158"/>
                  </a:cubicBezTo>
                  <a:cubicBezTo>
                    <a:pt x="7415" y="21208"/>
                    <a:pt x="7396" y="21234"/>
                    <a:pt x="7390" y="21286"/>
                  </a:cubicBezTo>
                  <a:cubicBezTo>
                    <a:pt x="7384" y="21345"/>
                    <a:pt x="7388" y="21389"/>
                    <a:pt x="7354" y="21437"/>
                  </a:cubicBezTo>
                  <a:cubicBezTo>
                    <a:pt x="7323" y="21480"/>
                    <a:pt x="7277" y="21486"/>
                    <a:pt x="7223" y="21501"/>
                  </a:cubicBezTo>
                  <a:cubicBezTo>
                    <a:pt x="7132" y="21525"/>
                    <a:pt x="7097" y="21600"/>
                    <a:pt x="7002" y="21600"/>
                  </a:cubicBezTo>
                  <a:lnTo>
                    <a:pt x="6881" y="21600"/>
                  </a:lnTo>
                  <a:cubicBezTo>
                    <a:pt x="6813" y="21600"/>
                    <a:pt x="6781" y="21562"/>
                    <a:pt x="6725" y="21524"/>
                  </a:cubicBezTo>
                  <a:cubicBezTo>
                    <a:pt x="6618" y="21451"/>
                    <a:pt x="6578" y="21386"/>
                    <a:pt x="6499" y="21286"/>
                  </a:cubicBezTo>
                  <a:cubicBezTo>
                    <a:pt x="6452" y="21225"/>
                    <a:pt x="6439" y="21182"/>
                    <a:pt x="6387" y="21123"/>
                  </a:cubicBezTo>
                  <a:cubicBezTo>
                    <a:pt x="6283" y="21007"/>
                    <a:pt x="6217" y="20944"/>
                    <a:pt x="6155" y="20804"/>
                  </a:cubicBezTo>
                  <a:cubicBezTo>
                    <a:pt x="6061" y="20598"/>
                    <a:pt x="6015" y="20479"/>
                    <a:pt x="5936" y="20270"/>
                  </a:cubicBezTo>
                  <a:cubicBezTo>
                    <a:pt x="5885" y="20135"/>
                    <a:pt x="5796" y="20072"/>
                    <a:pt x="5796" y="19929"/>
                  </a:cubicBezTo>
                  <a:lnTo>
                    <a:pt x="5796" y="19798"/>
                  </a:lnTo>
                  <a:cubicBezTo>
                    <a:pt x="5796" y="19770"/>
                    <a:pt x="5799" y="19756"/>
                    <a:pt x="5799" y="19728"/>
                  </a:cubicBezTo>
                  <a:cubicBezTo>
                    <a:pt x="5799" y="19619"/>
                    <a:pt x="5748" y="19561"/>
                    <a:pt x="5680" y="19474"/>
                  </a:cubicBezTo>
                  <a:cubicBezTo>
                    <a:pt x="5598" y="19371"/>
                    <a:pt x="5579" y="19297"/>
                    <a:pt x="5526" y="19178"/>
                  </a:cubicBezTo>
                  <a:cubicBezTo>
                    <a:pt x="5474" y="19062"/>
                    <a:pt x="5459" y="18992"/>
                    <a:pt x="5407" y="18876"/>
                  </a:cubicBezTo>
                  <a:cubicBezTo>
                    <a:pt x="5345" y="18735"/>
                    <a:pt x="5257" y="18690"/>
                    <a:pt x="5164" y="18568"/>
                  </a:cubicBezTo>
                  <a:cubicBezTo>
                    <a:pt x="4971" y="18315"/>
                    <a:pt x="4881" y="18146"/>
                    <a:pt x="4802" y="17837"/>
                  </a:cubicBezTo>
                  <a:cubicBezTo>
                    <a:pt x="4762" y="17680"/>
                    <a:pt x="4730" y="17591"/>
                    <a:pt x="4730" y="17430"/>
                  </a:cubicBezTo>
                  <a:cubicBezTo>
                    <a:pt x="4730" y="17135"/>
                    <a:pt x="4611" y="16977"/>
                    <a:pt x="4564" y="16686"/>
                  </a:cubicBezTo>
                  <a:cubicBezTo>
                    <a:pt x="4541" y="16542"/>
                    <a:pt x="4542" y="16451"/>
                    <a:pt x="4481" y="16315"/>
                  </a:cubicBezTo>
                  <a:cubicBezTo>
                    <a:pt x="4416" y="16168"/>
                    <a:pt x="4257" y="16168"/>
                    <a:pt x="4185" y="16025"/>
                  </a:cubicBezTo>
                  <a:cubicBezTo>
                    <a:pt x="4135" y="15929"/>
                    <a:pt x="4143" y="15859"/>
                    <a:pt x="4131" y="15751"/>
                  </a:cubicBezTo>
                  <a:cubicBezTo>
                    <a:pt x="4122" y="15672"/>
                    <a:pt x="4051" y="15656"/>
                    <a:pt x="4006" y="15589"/>
                  </a:cubicBezTo>
                  <a:cubicBezTo>
                    <a:pt x="3947" y="15500"/>
                    <a:pt x="3929" y="15437"/>
                    <a:pt x="3864" y="15351"/>
                  </a:cubicBezTo>
                  <a:cubicBezTo>
                    <a:pt x="3769" y="15226"/>
                    <a:pt x="3748" y="15130"/>
                    <a:pt x="3704" y="14980"/>
                  </a:cubicBezTo>
                  <a:cubicBezTo>
                    <a:pt x="3668" y="14857"/>
                    <a:pt x="3632" y="14788"/>
                    <a:pt x="3632" y="14661"/>
                  </a:cubicBezTo>
                  <a:lnTo>
                    <a:pt x="3632" y="14544"/>
                  </a:lnTo>
                  <a:lnTo>
                    <a:pt x="3609" y="14300"/>
                  </a:lnTo>
                  <a:lnTo>
                    <a:pt x="3609" y="14136"/>
                  </a:lnTo>
                  <a:cubicBezTo>
                    <a:pt x="3609" y="14081"/>
                    <a:pt x="3584" y="14052"/>
                    <a:pt x="3573" y="13998"/>
                  </a:cubicBezTo>
                  <a:cubicBezTo>
                    <a:pt x="3514" y="13716"/>
                    <a:pt x="3388" y="13573"/>
                    <a:pt x="3365" y="13283"/>
                  </a:cubicBezTo>
                  <a:lnTo>
                    <a:pt x="3365" y="13178"/>
                  </a:lnTo>
                  <a:cubicBezTo>
                    <a:pt x="3365" y="13118"/>
                    <a:pt x="3401" y="13088"/>
                    <a:pt x="3401" y="13028"/>
                  </a:cubicBezTo>
                  <a:cubicBezTo>
                    <a:pt x="3401" y="12921"/>
                    <a:pt x="3371" y="12860"/>
                    <a:pt x="3330" y="12761"/>
                  </a:cubicBezTo>
                  <a:cubicBezTo>
                    <a:pt x="3305" y="12700"/>
                    <a:pt x="3303" y="12658"/>
                    <a:pt x="3288" y="12592"/>
                  </a:cubicBezTo>
                  <a:cubicBezTo>
                    <a:pt x="3251" y="12429"/>
                    <a:pt x="3229" y="12333"/>
                    <a:pt x="3229" y="12166"/>
                  </a:cubicBezTo>
                  <a:cubicBezTo>
                    <a:pt x="3229" y="11844"/>
                    <a:pt x="3377" y="11672"/>
                    <a:pt x="3377" y="11350"/>
                  </a:cubicBezTo>
                  <a:cubicBezTo>
                    <a:pt x="3377" y="11221"/>
                    <a:pt x="3352" y="11144"/>
                    <a:pt x="3300" y="11025"/>
                  </a:cubicBezTo>
                  <a:cubicBezTo>
                    <a:pt x="3259" y="10932"/>
                    <a:pt x="3211" y="10879"/>
                    <a:pt x="3211" y="10778"/>
                  </a:cubicBezTo>
                  <a:cubicBezTo>
                    <a:pt x="3211" y="10677"/>
                    <a:pt x="3218" y="10609"/>
                    <a:pt x="3282" y="10531"/>
                  </a:cubicBezTo>
                  <a:cubicBezTo>
                    <a:pt x="3322" y="10482"/>
                    <a:pt x="3364" y="10466"/>
                    <a:pt x="3401" y="10415"/>
                  </a:cubicBezTo>
                  <a:cubicBezTo>
                    <a:pt x="3416" y="10394"/>
                    <a:pt x="3443" y="10389"/>
                    <a:pt x="3443" y="10363"/>
                  </a:cubicBezTo>
                  <a:cubicBezTo>
                    <a:pt x="3443" y="10307"/>
                    <a:pt x="3356" y="10334"/>
                    <a:pt x="3306" y="10310"/>
                  </a:cubicBezTo>
                  <a:cubicBezTo>
                    <a:pt x="3238" y="10280"/>
                    <a:pt x="3211" y="10233"/>
                    <a:pt x="3137" y="10218"/>
                  </a:cubicBezTo>
                  <a:lnTo>
                    <a:pt x="3137" y="10390"/>
                  </a:lnTo>
                  <a:cubicBezTo>
                    <a:pt x="3137" y="10477"/>
                    <a:pt x="3120" y="10530"/>
                    <a:pt x="3092" y="10612"/>
                  </a:cubicBezTo>
                  <a:cubicBezTo>
                    <a:pt x="3071" y="10676"/>
                    <a:pt x="3024" y="10698"/>
                    <a:pt x="3009" y="10763"/>
                  </a:cubicBezTo>
                  <a:cubicBezTo>
                    <a:pt x="2996" y="10826"/>
                    <a:pt x="2963" y="10856"/>
                    <a:pt x="2956" y="10920"/>
                  </a:cubicBezTo>
                  <a:cubicBezTo>
                    <a:pt x="2947" y="10998"/>
                    <a:pt x="2939" y="11083"/>
                    <a:pt x="2861" y="11100"/>
                  </a:cubicBezTo>
                  <a:cubicBezTo>
                    <a:pt x="2781" y="11118"/>
                    <a:pt x="2726" y="11106"/>
                    <a:pt x="2653" y="11141"/>
                  </a:cubicBezTo>
                  <a:cubicBezTo>
                    <a:pt x="2599" y="11167"/>
                    <a:pt x="2591" y="11218"/>
                    <a:pt x="2534" y="11234"/>
                  </a:cubicBezTo>
                  <a:cubicBezTo>
                    <a:pt x="2484" y="11248"/>
                    <a:pt x="2450" y="11222"/>
                    <a:pt x="2398" y="11234"/>
                  </a:cubicBezTo>
                  <a:cubicBezTo>
                    <a:pt x="2354" y="11244"/>
                    <a:pt x="2356" y="11297"/>
                    <a:pt x="2315" y="11315"/>
                  </a:cubicBezTo>
                  <a:cubicBezTo>
                    <a:pt x="2229" y="11351"/>
                    <a:pt x="2180" y="11390"/>
                    <a:pt x="2086" y="11390"/>
                  </a:cubicBezTo>
                  <a:cubicBezTo>
                    <a:pt x="1946" y="11390"/>
                    <a:pt x="1850" y="11405"/>
                    <a:pt x="1727" y="11338"/>
                  </a:cubicBezTo>
                  <a:cubicBezTo>
                    <a:pt x="1640" y="11291"/>
                    <a:pt x="1617" y="11225"/>
                    <a:pt x="1543" y="11158"/>
                  </a:cubicBezTo>
                  <a:cubicBezTo>
                    <a:pt x="1433" y="11060"/>
                    <a:pt x="1383" y="10990"/>
                    <a:pt x="1294" y="10874"/>
                  </a:cubicBezTo>
                  <a:cubicBezTo>
                    <a:pt x="1171" y="10713"/>
                    <a:pt x="1093" y="10621"/>
                    <a:pt x="943" y="10484"/>
                  </a:cubicBezTo>
                  <a:cubicBezTo>
                    <a:pt x="866" y="10415"/>
                    <a:pt x="831" y="10364"/>
                    <a:pt x="766" y="10281"/>
                  </a:cubicBezTo>
                  <a:cubicBezTo>
                    <a:pt x="717" y="10219"/>
                    <a:pt x="681" y="10188"/>
                    <a:pt x="629" y="10130"/>
                  </a:cubicBezTo>
                  <a:cubicBezTo>
                    <a:pt x="602" y="10100"/>
                    <a:pt x="564" y="10090"/>
                    <a:pt x="564" y="10049"/>
                  </a:cubicBezTo>
                  <a:cubicBezTo>
                    <a:pt x="564" y="10005"/>
                    <a:pt x="581" y="9956"/>
                    <a:pt x="626" y="9956"/>
                  </a:cubicBezTo>
                  <a:cubicBezTo>
                    <a:pt x="728" y="9956"/>
                    <a:pt x="758" y="10078"/>
                    <a:pt x="861" y="10078"/>
                  </a:cubicBezTo>
                  <a:cubicBezTo>
                    <a:pt x="935" y="10078"/>
                    <a:pt x="970" y="10034"/>
                    <a:pt x="1039" y="10008"/>
                  </a:cubicBezTo>
                  <a:cubicBezTo>
                    <a:pt x="1151" y="9964"/>
                    <a:pt x="1221" y="9956"/>
                    <a:pt x="1341" y="9939"/>
                  </a:cubicBezTo>
                  <a:cubicBezTo>
                    <a:pt x="1399" y="9930"/>
                    <a:pt x="1442" y="9933"/>
                    <a:pt x="1490" y="9898"/>
                  </a:cubicBezTo>
                  <a:cubicBezTo>
                    <a:pt x="1509" y="9885"/>
                    <a:pt x="1504" y="9863"/>
                    <a:pt x="1513" y="9840"/>
                  </a:cubicBezTo>
                  <a:cubicBezTo>
                    <a:pt x="1533" y="9789"/>
                    <a:pt x="1559" y="9763"/>
                    <a:pt x="1591" y="9718"/>
                  </a:cubicBezTo>
                  <a:cubicBezTo>
                    <a:pt x="1635" y="9654"/>
                    <a:pt x="1704" y="9632"/>
                    <a:pt x="1704" y="9556"/>
                  </a:cubicBezTo>
                  <a:cubicBezTo>
                    <a:pt x="1684" y="9569"/>
                    <a:pt x="1669" y="9585"/>
                    <a:pt x="1644" y="9585"/>
                  </a:cubicBezTo>
                  <a:cubicBezTo>
                    <a:pt x="1610" y="9585"/>
                    <a:pt x="1592" y="9567"/>
                    <a:pt x="1558" y="9567"/>
                  </a:cubicBezTo>
                  <a:cubicBezTo>
                    <a:pt x="1396" y="9567"/>
                    <a:pt x="1325" y="9695"/>
                    <a:pt x="1163" y="9695"/>
                  </a:cubicBezTo>
                  <a:cubicBezTo>
                    <a:pt x="1019" y="9695"/>
                    <a:pt x="904" y="9658"/>
                    <a:pt x="837" y="9527"/>
                  </a:cubicBezTo>
                  <a:cubicBezTo>
                    <a:pt x="723" y="9471"/>
                    <a:pt x="666" y="9451"/>
                    <a:pt x="570" y="9381"/>
                  </a:cubicBezTo>
                  <a:cubicBezTo>
                    <a:pt x="499" y="9329"/>
                    <a:pt x="480" y="9272"/>
                    <a:pt x="410" y="9219"/>
                  </a:cubicBezTo>
                  <a:cubicBezTo>
                    <a:pt x="371" y="9189"/>
                    <a:pt x="309" y="9191"/>
                    <a:pt x="309" y="9143"/>
                  </a:cubicBezTo>
                  <a:cubicBezTo>
                    <a:pt x="309" y="9056"/>
                    <a:pt x="391" y="9021"/>
                    <a:pt x="391" y="8934"/>
                  </a:cubicBezTo>
                  <a:cubicBezTo>
                    <a:pt x="356" y="8969"/>
                    <a:pt x="326" y="8971"/>
                    <a:pt x="285" y="8998"/>
                  </a:cubicBezTo>
                  <a:cubicBezTo>
                    <a:pt x="248" y="9021"/>
                    <a:pt x="228" y="9056"/>
                    <a:pt x="184" y="9056"/>
                  </a:cubicBezTo>
                  <a:cubicBezTo>
                    <a:pt x="107" y="9056"/>
                    <a:pt x="102" y="8968"/>
                    <a:pt x="53" y="8911"/>
                  </a:cubicBezTo>
                  <a:cubicBezTo>
                    <a:pt x="33" y="8888"/>
                    <a:pt x="16" y="8865"/>
                    <a:pt x="0" y="8844"/>
                  </a:cubicBezTo>
                  <a:lnTo>
                    <a:pt x="0" y="8844"/>
                  </a:lnTo>
                  <a:cubicBezTo>
                    <a:pt x="208" y="8681"/>
                    <a:pt x="380" y="8603"/>
                    <a:pt x="647" y="8603"/>
                  </a:cubicBezTo>
                  <a:lnTo>
                    <a:pt x="647" y="8522"/>
                  </a:lnTo>
                  <a:lnTo>
                    <a:pt x="599" y="8429"/>
                  </a:lnTo>
                  <a:lnTo>
                    <a:pt x="786" y="8429"/>
                  </a:lnTo>
                  <a:cubicBezTo>
                    <a:pt x="1056" y="8429"/>
                    <a:pt x="1196" y="8580"/>
                    <a:pt x="1466" y="8580"/>
                  </a:cubicBezTo>
                  <a:cubicBezTo>
                    <a:pt x="1608" y="8580"/>
                    <a:pt x="1667" y="8464"/>
                    <a:pt x="1810" y="8464"/>
                  </a:cubicBezTo>
                  <a:cubicBezTo>
                    <a:pt x="1917" y="8464"/>
                    <a:pt x="1920" y="8603"/>
                    <a:pt x="2012" y="8649"/>
                  </a:cubicBezTo>
                  <a:cubicBezTo>
                    <a:pt x="2012" y="8513"/>
                    <a:pt x="2003" y="8437"/>
                    <a:pt x="2012" y="8301"/>
                  </a:cubicBezTo>
                  <a:cubicBezTo>
                    <a:pt x="2137" y="8301"/>
                    <a:pt x="2208" y="8310"/>
                    <a:pt x="2332" y="8301"/>
                  </a:cubicBezTo>
                  <a:cubicBezTo>
                    <a:pt x="2258" y="8176"/>
                    <a:pt x="2235" y="8092"/>
                    <a:pt x="2143" y="7976"/>
                  </a:cubicBezTo>
                  <a:cubicBezTo>
                    <a:pt x="2080" y="7895"/>
                    <a:pt x="1976" y="7868"/>
                    <a:pt x="1976" y="7767"/>
                  </a:cubicBezTo>
                  <a:cubicBezTo>
                    <a:pt x="1976" y="7723"/>
                    <a:pt x="2000" y="7697"/>
                    <a:pt x="2000" y="7654"/>
                  </a:cubicBezTo>
                  <a:cubicBezTo>
                    <a:pt x="2000" y="7633"/>
                    <a:pt x="1988" y="7625"/>
                    <a:pt x="1988" y="7604"/>
                  </a:cubicBezTo>
                  <a:cubicBezTo>
                    <a:pt x="1914" y="7613"/>
                    <a:pt x="1873" y="7639"/>
                    <a:pt x="1798" y="7639"/>
                  </a:cubicBezTo>
                  <a:cubicBezTo>
                    <a:pt x="1665" y="7639"/>
                    <a:pt x="1665" y="7465"/>
                    <a:pt x="1644" y="7337"/>
                  </a:cubicBezTo>
                  <a:cubicBezTo>
                    <a:pt x="1626" y="7224"/>
                    <a:pt x="1564" y="7172"/>
                    <a:pt x="1537" y="7058"/>
                  </a:cubicBezTo>
                  <a:cubicBezTo>
                    <a:pt x="1552" y="6997"/>
                    <a:pt x="1597" y="6960"/>
                    <a:pt x="1597" y="6896"/>
                  </a:cubicBezTo>
                  <a:cubicBezTo>
                    <a:pt x="1597" y="6742"/>
                    <a:pt x="1288" y="6794"/>
                    <a:pt x="1288" y="6640"/>
                  </a:cubicBezTo>
                  <a:cubicBezTo>
                    <a:pt x="1288" y="6428"/>
                    <a:pt x="1454" y="6344"/>
                    <a:pt x="1597" y="6187"/>
                  </a:cubicBezTo>
                  <a:cubicBezTo>
                    <a:pt x="1739" y="6030"/>
                    <a:pt x="1813" y="5839"/>
                    <a:pt x="2030" y="5839"/>
                  </a:cubicBezTo>
                  <a:cubicBezTo>
                    <a:pt x="2083" y="5839"/>
                    <a:pt x="2125" y="5830"/>
                    <a:pt x="2167" y="5862"/>
                  </a:cubicBezTo>
                  <a:cubicBezTo>
                    <a:pt x="2229" y="5908"/>
                    <a:pt x="2193" y="5981"/>
                    <a:pt x="2202" y="6060"/>
                  </a:cubicBezTo>
                  <a:cubicBezTo>
                    <a:pt x="2211" y="6138"/>
                    <a:pt x="2288" y="6176"/>
                    <a:pt x="2368" y="6176"/>
                  </a:cubicBezTo>
                  <a:cubicBezTo>
                    <a:pt x="2567" y="6176"/>
                    <a:pt x="2668" y="6068"/>
                    <a:pt x="2867" y="6048"/>
                  </a:cubicBezTo>
                  <a:cubicBezTo>
                    <a:pt x="2971" y="6036"/>
                    <a:pt x="3054" y="5981"/>
                    <a:pt x="3081" y="5885"/>
                  </a:cubicBezTo>
                  <a:cubicBezTo>
                    <a:pt x="3110" y="5778"/>
                    <a:pt x="3098" y="5670"/>
                    <a:pt x="3199" y="5618"/>
                  </a:cubicBezTo>
                  <a:cubicBezTo>
                    <a:pt x="3300" y="5566"/>
                    <a:pt x="3288" y="5456"/>
                    <a:pt x="3365" y="5374"/>
                  </a:cubicBezTo>
                  <a:cubicBezTo>
                    <a:pt x="3407" y="5331"/>
                    <a:pt x="3463" y="5357"/>
                    <a:pt x="3520" y="5340"/>
                  </a:cubicBezTo>
                  <a:cubicBezTo>
                    <a:pt x="3632" y="5302"/>
                    <a:pt x="3695" y="5258"/>
                    <a:pt x="3805" y="5211"/>
                  </a:cubicBezTo>
                  <a:cubicBezTo>
                    <a:pt x="3929" y="5157"/>
                    <a:pt x="3971" y="5061"/>
                    <a:pt x="4042" y="4944"/>
                  </a:cubicBezTo>
                  <a:cubicBezTo>
                    <a:pt x="4182" y="4718"/>
                    <a:pt x="4155" y="4529"/>
                    <a:pt x="4303" y="4305"/>
                  </a:cubicBezTo>
                  <a:cubicBezTo>
                    <a:pt x="4363" y="4216"/>
                    <a:pt x="4505" y="4247"/>
                    <a:pt x="4529" y="4143"/>
                  </a:cubicBezTo>
                  <a:cubicBezTo>
                    <a:pt x="4547" y="4067"/>
                    <a:pt x="4526" y="4018"/>
                    <a:pt x="4553" y="3946"/>
                  </a:cubicBezTo>
                  <a:cubicBezTo>
                    <a:pt x="4624" y="3760"/>
                    <a:pt x="4754" y="3699"/>
                    <a:pt x="4873" y="3539"/>
                  </a:cubicBezTo>
                  <a:cubicBezTo>
                    <a:pt x="4947" y="3438"/>
                    <a:pt x="4980" y="3368"/>
                    <a:pt x="5063" y="3272"/>
                  </a:cubicBezTo>
                  <a:cubicBezTo>
                    <a:pt x="5149" y="3171"/>
                    <a:pt x="5229" y="3106"/>
                    <a:pt x="5229" y="2973"/>
                  </a:cubicBezTo>
                  <a:lnTo>
                    <a:pt x="5229" y="2723"/>
                  </a:lnTo>
                  <a:cubicBezTo>
                    <a:pt x="5229" y="2593"/>
                    <a:pt x="5396" y="2584"/>
                    <a:pt x="5526" y="2552"/>
                  </a:cubicBezTo>
                  <a:lnTo>
                    <a:pt x="5538" y="2505"/>
                  </a:lnTo>
                  <a:cubicBezTo>
                    <a:pt x="5493" y="2451"/>
                    <a:pt x="5445" y="2424"/>
                    <a:pt x="5372" y="2412"/>
                  </a:cubicBezTo>
                  <a:cubicBezTo>
                    <a:pt x="5259" y="2378"/>
                    <a:pt x="5206" y="2328"/>
                    <a:pt x="5087" y="2319"/>
                  </a:cubicBezTo>
                  <a:cubicBezTo>
                    <a:pt x="5087" y="2229"/>
                    <a:pt x="5072" y="2166"/>
                    <a:pt x="5015" y="2099"/>
                  </a:cubicBezTo>
                  <a:cubicBezTo>
                    <a:pt x="4992" y="2070"/>
                    <a:pt x="4932" y="2070"/>
                    <a:pt x="4932" y="2029"/>
                  </a:cubicBezTo>
                  <a:cubicBezTo>
                    <a:pt x="4932" y="1922"/>
                    <a:pt x="5003" y="1869"/>
                    <a:pt x="5003" y="1762"/>
                  </a:cubicBezTo>
                  <a:cubicBezTo>
                    <a:pt x="5003" y="1606"/>
                    <a:pt x="4983" y="1515"/>
                    <a:pt x="4932" y="1367"/>
                  </a:cubicBezTo>
                  <a:cubicBezTo>
                    <a:pt x="4915" y="1312"/>
                    <a:pt x="4861" y="1288"/>
                    <a:pt x="4861" y="1228"/>
                  </a:cubicBezTo>
                  <a:cubicBezTo>
                    <a:pt x="4861" y="1120"/>
                    <a:pt x="5003" y="1091"/>
                    <a:pt x="5003" y="984"/>
                  </a:cubicBezTo>
                  <a:cubicBezTo>
                    <a:pt x="5003" y="876"/>
                    <a:pt x="4882" y="856"/>
                    <a:pt x="4802" y="786"/>
                  </a:cubicBezTo>
                  <a:cubicBezTo>
                    <a:pt x="4917" y="630"/>
                    <a:pt x="5069" y="578"/>
                    <a:pt x="5268" y="578"/>
                  </a:cubicBezTo>
                  <a:lnTo>
                    <a:pt x="5546" y="578"/>
                  </a:lnTo>
                  <a:cubicBezTo>
                    <a:pt x="5653" y="578"/>
                    <a:pt x="5716" y="601"/>
                    <a:pt x="5823" y="601"/>
                  </a:cubicBezTo>
                  <a:cubicBezTo>
                    <a:pt x="6009" y="601"/>
                    <a:pt x="6149" y="650"/>
                    <a:pt x="6298" y="542"/>
                  </a:cubicBezTo>
                  <a:cubicBezTo>
                    <a:pt x="6405" y="464"/>
                    <a:pt x="6440" y="360"/>
                    <a:pt x="6571" y="322"/>
                  </a:cubicBezTo>
                  <a:cubicBezTo>
                    <a:pt x="6663" y="296"/>
                    <a:pt x="6728" y="307"/>
                    <a:pt x="6820" y="275"/>
                  </a:cubicBezTo>
                  <a:cubicBezTo>
                    <a:pt x="6959" y="226"/>
                    <a:pt x="6989" y="101"/>
                    <a:pt x="7129" y="55"/>
                  </a:cubicBezTo>
                  <a:cubicBezTo>
                    <a:pt x="7202" y="32"/>
                    <a:pt x="7253" y="29"/>
                    <a:pt x="7325" y="0"/>
                  </a:cubicBezTo>
                  <a:close/>
                  <a:moveTo>
                    <a:pt x="18858" y="18917"/>
                  </a:moveTo>
                  <a:cubicBezTo>
                    <a:pt x="18854" y="18943"/>
                    <a:pt x="18852" y="18956"/>
                    <a:pt x="18852" y="18982"/>
                  </a:cubicBezTo>
                  <a:cubicBezTo>
                    <a:pt x="18852" y="19031"/>
                    <a:pt x="18875" y="19056"/>
                    <a:pt x="18893" y="19102"/>
                  </a:cubicBezTo>
                  <a:cubicBezTo>
                    <a:pt x="18911" y="19149"/>
                    <a:pt x="18930" y="19198"/>
                    <a:pt x="18982" y="19201"/>
                  </a:cubicBezTo>
                  <a:cubicBezTo>
                    <a:pt x="19006" y="19126"/>
                    <a:pt x="19012" y="19078"/>
                    <a:pt x="19012" y="18998"/>
                  </a:cubicBezTo>
                  <a:cubicBezTo>
                    <a:pt x="19012" y="18962"/>
                    <a:pt x="19039" y="18921"/>
                    <a:pt x="19006" y="18905"/>
                  </a:cubicBezTo>
                  <a:cubicBezTo>
                    <a:pt x="18956" y="18879"/>
                    <a:pt x="18916" y="18917"/>
                    <a:pt x="18858" y="18917"/>
                  </a:cubicBezTo>
                  <a:cubicBezTo>
                    <a:pt x="18858" y="18917"/>
                    <a:pt x="18858" y="18917"/>
                    <a:pt x="18858" y="18917"/>
                  </a:cubicBezTo>
                  <a:close/>
                  <a:moveTo>
                    <a:pt x="19148" y="17789"/>
                  </a:moveTo>
                  <a:cubicBezTo>
                    <a:pt x="19148" y="17773"/>
                    <a:pt x="19144" y="17765"/>
                    <a:pt x="19142" y="17749"/>
                  </a:cubicBezTo>
                  <a:lnTo>
                    <a:pt x="19096" y="17749"/>
                  </a:lnTo>
                  <a:cubicBezTo>
                    <a:pt x="19024" y="17749"/>
                    <a:pt x="19064" y="17857"/>
                    <a:pt x="19041" y="17923"/>
                  </a:cubicBezTo>
                  <a:cubicBezTo>
                    <a:pt x="19027" y="17968"/>
                    <a:pt x="18976" y="17980"/>
                    <a:pt x="18976" y="18028"/>
                  </a:cubicBezTo>
                  <a:cubicBezTo>
                    <a:pt x="18976" y="18096"/>
                    <a:pt x="19028" y="18125"/>
                    <a:pt x="19077" y="18173"/>
                  </a:cubicBezTo>
                  <a:cubicBezTo>
                    <a:pt x="19132" y="18113"/>
                    <a:pt x="19107" y="18048"/>
                    <a:pt x="19125" y="17970"/>
                  </a:cubicBezTo>
                  <a:cubicBezTo>
                    <a:pt x="19141" y="17901"/>
                    <a:pt x="19148" y="17860"/>
                    <a:pt x="19148" y="17789"/>
                  </a:cubicBezTo>
                  <a:cubicBezTo>
                    <a:pt x="19148" y="17789"/>
                    <a:pt x="19148" y="17789"/>
                    <a:pt x="19148" y="17789"/>
                  </a:cubicBezTo>
                  <a:close/>
                  <a:moveTo>
                    <a:pt x="19208" y="17285"/>
                  </a:moveTo>
                  <a:cubicBezTo>
                    <a:pt x="19193" y="17262"/>
                    <a:pt x="19172" y="17250"/>
                    <a:pt x="19142" y="17250"/>
                  </a:cubicBezTo>
                  <a:cubicBezTo>
                    <a:pt x="19080" y="17250"/>
                    <a:pt x="19070" y="17324"/>
                    <a:pt x="19060" y="17383"/>
                  </a:cubicBezTo>
                  <a:cubicBezTo>
                    <a:pt x="19053" y="17423"/>
                    <a:pt x="19028" y="17445"/>
                    <a:pt x="19018" y="17482"/>
                  </a:cubicBezTo>
                  <a:cubicBezTo>
                    <a:pt x="19003" y="17536"/>
                    <a:pt x="19018" y="17571"/>
                    <a:pt x="19012" y="17627"/>
                  </a:cubicBezTo>
                  <a:cubicBezTo>
                    <a:pt x="19028" y="17629"/>
                    <a:pt x="19037" y="17633"/>
                    <a:pt x="19053" y="17633"/>
                  </a:cubicBezTo>
                  <a:cubicBezTo>
                    <a:pt x="19112" y="17633"/>
                    <a:pt x="19119" y="17565"/>
                    <a:pt x="19160" y="17529"/>
                  </a:cubicBezTo>
                  <a:cubicBezTo>
                    <a:pt x="19233" y="17463"/>
                    <a:pt x="19239" y="17378"/>
                    <a:pt x="19208" y="17285"/>
                  </a:cubicBezTo>
                  <a:cubicBezTo>
                    <a:pt x="19208" y="17285"/>
                    <a:pt x="19208" y="17285"/>
                    <a:pt x="19208" y="17285"/>
                  </a:cubicBezTo>
                  <a:close/>
                  <a:moveTo>
                    <a:pt x="19296" y="16692"/>
                  </a:moveTo>
                  <a:cubicBezTo>
                    <a:pt x="19282" y="16678"/>
                    <a:pt x="19270" y="16669"/>
                    <a:pt x="19249" y="16669"/>
                  </a:cubicBezTo>
                  <a:cubicBezTo>
                    <a:pt x="19150" y="16669"/>
                    <a:pt x="19132" y="16788"/>
                    <a:pt x="19119" y="16884"/>
                  </a:cubicBezTo>
                  <a:cubicBezTo>
                    <a:pt x="19105" y="16981"/>
                    <a:pt x="19066" y="17033"/>
                    <a:pt x="19066" y="17132"/>
                  </a:cubicBezTo>
                  <a:lnTo>
                    <a:pt x="19066" y="17174"/>
                  </a:lnTo>
                  <a:lnTo>
                    <a:pt x="19112" y="17174"/>
                  </a:lnTo>
                  <a:cubicBezTo>
                    <a:pt x="19211" y="17174"/>
                    <a:pt x="19173" y="17032"/>
                    <a:pt x="19231" y="16954"/>
                  </a:cubicBezTo>
                  <a:cubicBezTo>
                    <a:pt x="19294" y="16870"/>
                    <a:pt x="19315" y="16797"/>
                    <a:pt x="19296" y="16692"/>
                  </a:cubicBezTo>
                  <a:cubicBezTo>
                    <a:pt x="19296" y="16692"/>
                    <a:pt x="19296" y="16692"/>
                    <a:pt x="19296" y="1669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7" name="Shape 3222"/>
            <p:cNvSpPr/>
            <p:nvPr/>
          </p:nvSpPr>
          <p:spPr>
            <a:xfrm>
              <a:off x="3571699" y="4244234"/>
              <a:ext cx="288176" cy="658011"/>
            </a:xfrm>
            <a:custGeom>
              <a:avLst/>
              <a:gdLst/>
              <a:ahLst/>
              <a:cxnLst>
                <a:cxn ang="0">
                  <a:pos x="wd2" y="hd2"/>
                </a:cxn>
                <a:cxn ang="5400000">
                  <a:pos x="wd2" y="hd2"/>
                </a:cxn>
                <a:cxn ang="10800000">
                  <a:pos x="wd2" y="hd2"/>
                </a:cxn>
                <a:cxn ang="16200000">
                  <a:pos x="wd2" y="hd2"/>
                </a:cxn>
              </a:cxnLst>
              <a:rect l="0" t="0" r="r" b="b"/>
              <a:pathLst>
                <a:path w="21600" h="21600" extrusionOk="0">
                  <a:moveTo>
                    <a:pt x="361" y="8443"/>
                  </a:moveTo>
                  <a:cubicBezTo>
                    <a:pt x="361" y="8706"/>
                    <a:pt x="679" y="8873"/>
                    <a:pt x="679" y="9135"/>
                  </a:cubicBezTo>
                  <a:cubicBezTo>
                    <a:pt x="679" y="9336"/>
                    <a:pt x="169" y="9376"/>
                    <a:pt x="0" y="9564"/>
                  </a:cubicBezTo>
                  <a:cubicBezTo>
                    <a:pt x="609" y="9740"/>
                    <a:pt x="579" y="10016"/>
                    <a:pt x="639" y="10340"/>
                  </a:cubicBezTo>
                  <a:lnTo>
                    <a:pt x="638" y="10340"/>
                  </a:lnTo>
                  <a:cubicBezTo>
                    <a:pt x="1135" y="10530"/>
                    <a:pt x="1561" y="10610"/>
                    <a:pt x="2241" y="10633"/>
                  </a:cubicBezTo>
                  <a:cubicBezTo>
                    <a:pt x="2545" y="10641"/>
                    <a:pt x="2745" y="10671"/>
                    <a:pt x="2960" y="10764"/>
                  </a:cubicBezTo>
                  <a:cubicBezTo>
                    <a:pt x="3045" y="10802"/>
                    <a:pt x="3075" y="10845"/>
                    <a:pt x="3179" y="10869"/>
                  </a:cubicBezTo>
                  <a:cubicBezTo>
                    <a:pt x="3549" y="10959"/>
                    <a:pt x="3694" y="11062"/>
                    <a:pt x="3919" y="11220"/>
                  </a:cubicBezTo>
                  <a:cubicBezTo>
                    <a:pt x="4025" y="11294"/>
                    <a:pt x="4180" y="11331"/>
                    <a:pt x="4180" y="11422"/>
                  </a:cubicBezTo>
                  <a:cubicBezTo>
                    <a:pt x="4180" y="11513"/>
                    <a:pt x="4134" y="11581"/>
                    <a:pt x="3980" y="11641"/>
                  </a:cubicBezTo>
                  <a:cubicBezTo>
                    <a:pt x="3774" y="11719"/>
                    <a:pt x="3400" y="11695"/>
                    <a:pt x="3400" y="11815"/>
                  </a:cubicBezTo>
                  <a:cubicBezTo>
                    <a:pt x="3400" y="11865"/>
                    <a:pt x="3484" y="11912"/>
                    <a:pt x="3601" y="11912"/>
                  </a:cubicBezTo>
                  <a:cubicBezTo>
                    <a:pt x="3741" y="11912"/>
                    <a:pt x="3819" y="11876"/>
                    <a:pt x="3959" y="11876"/>
                  </a:cubicBezTo>
                  <a:cubicBezTo>
                    <a:pt x="4335" y="11876"/>
                    <a:pt x="4320" y="12087"/>
                    <a:pt x="4639" y="12175"/>
                  </a:cubicBezTo>
                  <a:cubicBezTo>
                    <a:pt x="4890" y="12242"/>
                    <a:pt x="5179" y="12273"/>
                    <a:pt x="5199" y="12402"/>
                  </a:cubicBezTo>
                  <a:cubicBezTo>
                    <a:pt x="5209" y="12483"/>
                    <a:pt x="5179" y="12540"/>
                    <a:pt x="5261" y="12612"/>
                  </a:cubicBezTo>
                  <a:cubicBezTo>
                    <a:pt x="5359" y="12700"/>
                    <a:pt x="5524" y="12717"/>
                    <a:pt x="5699" y="12779"/>
                  </a:cubicBezTo>
                  <a:cubicBezTo>
                    <a:pt x="5895" y="12847"/>
                    <a:pt x="5900" y="12932"/>
                    <a:pt x="5900" y="13042"/>
                  </a:cubicBezTo>
                  <a:cubicBezTo>
                    <a:pt x="6000" y="13146"/>
                    <a:pt x="6020" y="13217"/>
                    <a:pt x="6020" y="13330"/>
                  </a:cubicBezTo>
                  <a:cubicBezTo>
                    <a:pt x="6020" y="13582"/>
                    <a:pt x="5870" y="13718"/>
                    <a:pt x="5720" y="13961"/>
                  </a:cubicBezTo>
                  <a:cubicBezTo>
                    <a:pt x="5635" y="14102"/>
                    <a:pt x="5500" y="14174"/>
                    <a:pt x="5500" y="14318"/>
                  </a:cubicBezTo>
                  <a:lnTo>
                    <a:pt x="5500" y="14513"/>
                  </a:lnTo>
                  <a:lnTo>
                    <a:pt x="5379" y="14942"/>
                  </a:lnTo>
                  <a:lnTo>
                    <a:pt x="5379" y="15161"/>
                  </a:lnTo>
                  <a:lnTo>
                    <a:pt x="5421" y="15196"/>
                  </a:lnTo>
                  <a:cubicBezTo>
                    <a:pt x="5685" y="15139"/>
                    <a:pt x="5865" y="15107"/>
                    <a:pt x="6020" y="14995"/>
                  </a:cubicBezTo>
                  <a:cubicBezTo>
                    <a:pt x="6220" y="14854"/>
                    <a:pt x="6225" y="14737"/>
                    <a:pt x="6540" y="14644"/>
                  </a:cubicBezTo>
                  <a:cubicBezTo>
                    <a:pt x="6740" y="14868"/>
                    <a:pt x="6709" y="15003"/>
                    <a:pt x="6799" y="15240"/>
                  </a:cubicBezTo>
                  <a:lnTo>
                    <a:pt x="7054" y="15240"/>
                  </a:lnTo>
                  <a:cubicBezTo>
                    <a:pt x="7305" y="15240"/>
                    <a:pt x="7430" y="15154"/>
                    <a:pt x="7540" y="15056"/>
                  </a:cubicBezTo>
                  <a:cubicBezTo>
                    <a:pt x="7634" y="14971"/>
                    <a:pt x="7540" y="14828"/>
                    <a:pt x="7760" y="14828"/>
                  </a:cubicBezTo>
                  <a:cubicBezTo>
                    <a:pt x="7924" y="14828"/>
                    <a:pt x="7964" y="14903"/>
                    <a:pt x="8100" y="14942"/>
                  </a:cubicBezTo>
                  <a:cubicBezTo>
                    <a:pt x="8304" y="15001"/>
                    <a:pt x="8429" y="15051"/>
                    <a:pt x="8519" y="15152"/>
                  </a:cubicBezTo>
                  <a:cubicBezTo>
                    <a:pt x="8571" y="15207"/>
                    <a:pt x="8584" y="15275"/>
                    <a:pt x="8720" y="15275"/>
                  </a:cubicBezTo>
                  <a:cubicBezTo>
                    <a:pt x="8930" y="15275"/>
                    <a:pt x="8954" y="15165"/>
                    <a:pt x="9038" y="15082"/>
                  </a:cubicBezTo>
                  <a:cubicBezTo>
                    <a:pt x="9175" y="14951"/>
                    <a:pt x="9360" y="14905"/>
                    <a:pt x="9560" y="14793"/>
                  </a:cubicBezTo>
                  <a:cubicBezTo>
                    <a:pt x="9854" y="14631"/>
                    <a:pt x="10039" y="14535"/>
                    <a:pt x="10440" y="14426"/>
                  </a:cubicBezTo>
                  <a:cubicBezTo>
                    <a:pt x="10635" y="14373"/>
                    <a:pt x="10735" y="14316"/>
                    <a:pt x="10840" y="14224"/>
                  </a:cubicBezTo>
                  <a:cubicBezTo>
                    <a:pt x="10889" y="14178"/>
                    <a:pt x="10884" y="14121"/>
                    <a:pt x="10999" y="14110"/>
                  </a:cubicBezTo>
                  <a:cubicBezTo>
                    <a:pt x="11119" y="14099"/>
                    <a:pt x="11214" y="14121"/>
                    <a:pt x="11319" y="14092"/>
                  </a:cubicBezTo>
                  <a:cubicBezTo>
                    <a:pt x="11690" y="13990"/>
                    <a:pt x="11830" y="13845"/>
                    <a:pt x="11830" y="13653"/>
                  </a:cubicBezTo>
                  <a:lnTo>
                    <a:pt x="11830" y="13409"/>
                  </a:lnTo>
                  <a:cubicBezTo>
                    <a:pt x="12004" y="13427"/>
                    <a:pt x="12040" y="13493"/>
                    <a:pt x="12140" y="13558"/>
                  </a:cubicBezTo>
                  <a:cubicBezTo>
                    <a:pt x="12319" y="13678"/>
                    <a:pt x="12449" y="13745"/>
                    <a:pt x="12559" y="13883"/>
                  </a:cubicBezTo>
                  <a:cubicBezTo>
                    <a:pt x="12689" y="14040"/>
                    <a:pt x="12859" y="14112"/>
                    <a:pt x="13101" y="14242"/>
                  </a:cubicBezTo>
                  <a:cubicBezTo>
                    <a:pt x="13335" y="14369"/>
                    <a:pt x="13550" y="14461"/>
                    <a:pt x="13924" y="14461"/>
                  </a:cubicBezTo>
                  <a:cubicBezTo>
                    <a:pt x="13999" y="14461"/>
                    <a:pt x="14044" y="14454"/>
                    <a:pt x="14120" y="14451"/>
                  </a:cubicBezTo>
                  <a:cubicBezTo>
                    <a:pt x="14120" y="14839"/>
                    <a:pt x="14304" y="15056"/>
                    <a:pt x="14519" y="15433"/>
                  </a:cubicBezTo>
                  <a:cubicBezTo>
                    <a:pt x="14634" y="15636"/>
                    <a:pt x="14639" y="15770"/>
                    <a:pt x="14920" y="15941"/>
                  </a:cubicBezTo>
                  <a:cubicBezTo>
                    <a:pt x="15099" y="16050"/>
                    <a:pt x="15369" y="16071"/>
                    <a:pt x="15440" y="16203"/>
                  </a:cubicBezTo>
                  <a:cubicBezTo>
                    <a:pt x="15469" y="16260"/>
                    <a:pt x="15419" y="16297"/>
                    <a:pt x="15419" y="16357"/>
                  </a:cubicBezTo>
                  <a:cubicBezTo>
                    <a:pt x="15419" y="16532"/>
                    <a:pt x="15759" y="16594"/>
                    <a:pt x="15980" y="16737"/>
                  </a:cubicBezTo>
                  <a:cubicBezTo>
                    <a:pt x="16254" y="16919"/>
                    <a:pt x="16318" y="17053"/>
                    <a:pt x="16618" y="17229"/>
                  </a:cubicBezTo>
                  <a:cubicBezTo>
                    <a:pt x="16874" y="17377"/>
                    <a:pt x="17119" y="17449"/>
                    <a:pt x="17219" y="17631"/>
                  </a:cubicBezTo>
                  <a:cubicBezTo>
                    <a:pt x="17283" y="17747"/>
                    <a:pt x="17409" y="17799"/>
                    <a:pt x="17501" y="17912"/>
                  </a:cubicBezTo>
                  <a:cubicBezTo>
                    <a:pt x="17598" y="18032"/>
                    <a:pt x="17704" y="18091"/>
                    <a:pt x="17838" y="18200"/>
                  </a:cubicBezTo>
                  <a:cubicBezTo>
                    <a:pt x="18194" y="18483"/>
                    <a:pt x="18379" y="18664"/>
                    <a:pt x="18379" y="18988"/>
                  </a:cubicBezTo>
                  <a:cubicBezTo>
                    <a:pt x="18457" y="19061"/>
                    <a:pt x="18475" y="19115"/>
                    <a:pt x="18475" y="19197"/>
                  </a:cubicBezTo>
                  <a:lnTo>
                    <a:pt x="18475" y="19516"/>
                  </a:lnTo>
                  <a:cubicBezTo>
                    <a:pt x="18475" y="19560"/>
                    <a:pt x="18420" y="19580"/>
                    <a:pt x="18420" y="19623"/>
                  </a:cubicBezTo>
                  <a:cubicBezTo>
                    <a:pt x="18420" y="19748"/>
                    <a:pt x="18499" y="19818"/>
                    <a:pt x="18499" y="19943"/>
                  </a:cubicBezTo>
                  <a:cubicBezTo>
                    <a:pt x="18499" y="20239"/>
                    <a:pt x="18379" y="20401"/>
                    <a:pt x="18278" y="20697"/>
                  </a:cubicBezTo>
                  <a:cubicBezTo>
                    <a:pt x="18250" y="20784"/>
                    <a:pt x="18149" y="20822"/>
                    <a:pt x="18098" y="20907"/>
                  </a:cubicBezTo>
                  <a:cubicBezTo>
                    <a:pt x="17993" y="21075"/>
                    <a:pt x="17938" y="21172"/>
                    <a:pt x="17938" y="21344"/>
                  </a:cubicBezTo>
                  <a:cubicBezTo>
                    <a:pt x="17938" y="21395"/>
                    <a:pt x="17968" y="21424"/>
                    <a:pt x="18020" y="21467"/>
                  </a:cubicBezTo>
                  <a:cubicBezTo>
                    <a:pt x="18068" y="21511"/>
                    <a:pt x="18238" y="21500"/>
                    <a:pt x="18238" y="21550"/>
                  </a:cubicBezTo>
                  <a:cubicBezTo>
                    <a:pt x="18238" y="21568"/>
                    <a:pt x="18238" y="21584"/>
                    <a:pt x="18237" y="21600"/>
                  </a:cubicBezTo>
                  <a:lnTo>
                    <a:pt x="18237" y="21600"/>
                  </a:lnTo>
                  <a:cubicBezTo>
                    <a:pt x="18426" y="21482"/>
                    <a:pt x="18720" y="21476"/>
                    <a:pt x="18958" y="21371"/>
                  </a:cubicBezTo>
                  <a:cubicBezTo>
                    <a:pt x="19229" y="21253"/>
                    <a:pt x="19179" y="21121"/>
                    <a:pt x="19239" y="20951"/>
                  </a:cubicBezTo>
                  <a:cubicBezTo>
                    <a:pt x="19448" y="20640"/>
                    <a:pt x="19558" y="20438"/>
                    <a:pt x="19880" y="20144"/>
                  </a:cubicBezTo>
                  <a:cubicBezTo>
                    <a:pt x="20139" y="19899"/>
                    <a:pt x="20599" y="19794"/>
                    <a:pt x="20599" y="19522"/>
                  </a:cubicBezTo>
                  <a:cubicBezTo>
                    <a:pt x="20599" y="19181"/>
                    <a:pt x="20319" y="18988"/>
                    <a:pt x="20039" y="18673"/>
                  </a:cubicBezTo>
                  <a:cubicBezTo>
                    <a:pt x="19628" y="18204"/>
                    <a:pt x="19410" y="17924"/>
                    <a:pt x="19199" y="17430"/>
                  </a:cubicBezTo>
                  <a:cubicBezTo>
                    <a:pt x="19090" y="17162"/>
                    <a:pt x="18679" y="17066"/>
                    <a:pt x="18199" y="16887"/>
                  </a:cubicBezTo>
                  <a:cubicBezTo>
                    <a:pt x="17898" y="16777"/>
                    <a:pt x="17938" y="16632"/>
                    <a:pt x="17759" y="16483"/>
                  </a:cubicBezTo>
                  <a:cubicBezTo>
                    <a:pt x="17549" y="16317"/>
                    <a:pt x="17079" y="16365"/>
                    <a:pt x="16800" y="16220"/>
                  </a:cubicBezTo>
                  <a:cubicBezTo>
                    <a:pt x="16570" y="16102"/>
                    <a:pt x="16760" y="15962"/>
                    <a:pt x="16638" y="15818"/>
                  </a:cubicBezTo>
                  <a:cubicBezTo>
                    <a:pt x="16530" y="15691"/>
                    <a:pt x="16339" y="15651"/>
                    <a:pt x="16118" y="15555"/>
                  </a:cubicBezTo>
                  <a:cubicBezTo>
                    <a:pt x="16688" y="15494"/>
                    <a:pt x="17000" y="15358"/>
                    <a:pt x="17279" y="15135"/>
                  </a:cubicBezTo>
                  <a:cubicBezTo>
                    <a:pt x="17439" y="15008"/>
                    <a:pt x="17719" y="14951"/>
                    <a:pt x="17719" y="14802"/>
                  </a:cubicBezTo>
                  <a:cubicBezTo>
                    <a:pt x="17719" y="14413"/>
                    <a:pt x="17468" y="14202"/>
                    <a:pt x="17159" y="13839"/>
                  </a:cubicBezTo>
                  <a:cubicBezTo>
                    <a:pt x="17059" y="13716"/>
                    <a:pt x="16748" y="13729"/>
                    <a:pt x="16560" y="13629"/>
                  </a:cubicBezTo>
                  <a:cubicBezTo>
                    <a:pt x="16390" y="13536"/>
                    <a:pt x="16488" y="13427"/>
                    <a:pt x="16399" y="13313"/>
                  </a:cubicBezTo>
                  <a:cubicBezTo>
                    <a:pt x="16259" y="13125"/>
                    <a:pt x="16139" y="12985"/>
                    <a:pt x="15759" y="12875"/>
                  </a:cubicBezTo>
                  <a:cubicBezTo>
                    <a:pt x="14869" y="12617"/>
                    <a:pt x="14259" y="12402"/>
                    <a:pt x="13999" y="11946"/>
                  </a:cubicBezTo>
                  <a:cubicBezTo>
                    <a:pt x="14189" y="11960"/>
                    <a:pt x="14320" y="11973"/>
                    <a:pt x="14479" y="11929"/>
                  </a:cubicBezTo>
                  <a:cubicBezTo>
                    <a:pt x="14758" y="11851"/>
                    <a:pt x="14558" y="11702"/>
                    <a:pt x="14558" y="11553"/>
                  </a:cubicBezTo>
                  <a:cubicBezTo>
                    <a:pt x="14558" y="11281"/>
                    <a:pt x="14279" y="11132"/>
                    <a:pt x="14279" y="10861"/>
                  </a:cubicBezTo>
                  <a:cubicBezTo>
                    <a:pt x="14279" y="10733"/>
                    <a:pt x="14528" y="10681"/>
                    <a:pt x="14599" y="10563"/>
                  </a:cubicBezTo>
                  <a:cubicBezTo>
                    <a:pt x="14669" y="10458"/>
                    <a:pt x="14459" y="10365"/>
                    <a:pt x="14599" y="10283"/>
                  </a:cubicBezTo>
                  <a:cubicBezTo>
                    <a:pt x="15040" y="10033"/>
                    <a:pt x="15729" y="10199"/>
                    <a:pt x="16439" y="10143"/>
                  </a:cubicBezTo>
                  <a:cubicBezTo>
                    <a:pt x="17039" y="10094"/>
                    <a:pt x="17159" y="9797"/>
                    <a:pt x="17159" y="9529"/>
                  </a:cubicBezTo>
                  <a:cubicBezTo>
                    <a:pt x="17309" y="9525"/>
                    <a:pt x="17400" y="9512"/>
                    <a:pt x="17549" y="9512"/>
                  </a:cubicBezTo>
                  <a:cubicBezTo>
                    <a:pt x="17759" y="9512"/>
                    <a:pt x="17829" y="9617"/>
                    <a:pt x="18038" y="9617"/>
                  </a:cubicBezTo>
                  <a:cubicBezTo>
                    <a:pt x="18369" y="9617"/>
                    <a:pt x="18290" y="9402"/>
                    <a:pt x="18559" y="9319"/>
                  </a:cubicBezTo>
                  <a:cubicBezTo>
                    <a:pt x="18669" y="9289"/>
                    <a:pt x="18790" y="9319"/>
                    <a:pt x="18918" y="9302"/>
                  </a:cubicBezTo>
                  <a:cubicBezTo>
                    <a:pt x="19169" y="9266"/>
                    <a:pt x="19288" y="9188"/>
                    <a:pt x="19558" y="9179"/>
                  </a:cubicBezTo>
                  <a:lnTo>
                    <a:pt x="19558" y="9179"/>
                  </a:lnTo>
                  <a:cubicBezTo>
                    <a:pt x="19499" y="9052"/>
                    <a:pt x="19439" y="8978"/>
                    <a:pt x="19439" y="8846"/>
                  </a:cubicBezTo>
                  <a:cubicBezTo>
                    <a:pt x="19439" y="8566"/>
                    <a:pt x="20149" y="8526"/>
                    <a:pt x="20518" y="8303"/>
                  </a:cubicBezTo>
                  <a:cubicBezTo>
                    <a:pt x="20788" y="8137"/>
                    <a:pt x="20708" y="7984"/>
                    <a:pt x="20878" y="7795"/>
                  </a:cubicBezTo>
                  <a:cubicBezTo>
                    <a:pt x="20969" y="7808"/>
                    <a:pt x="21018" y="7831"/>
                    <a:pt x="21118" y="7831"/>
                  </a:cubicBezTo>
                  <a:cubicBezTo>
                    <a:pt x="21459" y="7831"/>
                    <a:pt x="21549" y="7646"/>
                    <a:pt x="21600" y="7498"/>
                  </a:cubicBezTo>
                  <a:lnTo>
                    <a:pt x="21600" y="7498"/>
                  </a:lnTo>
                  <a:cubicBezTo>
                    <a:pt x="21530" y="7506"/>
                    <a:pt x="21518" y="7550"/>
                    <a:pt x="21438" y="7550"/>
                  </a:cubicBezTo>
                  <a:cubicBezTo>
                    <a:pt x="21050" y="7550"/>
                    <a:pt x="20829" y="7480"/>
                    <a:pt x="20439" y="7480"/>
                  </a:cubicBezTo>
                  <a:cubicBezTo>
                    <a:pt x="20169" y="7480"/>
                    <a:pt x="19988" y="7427"/>
                    <a:pt x="19759" y="7480"/>
                  </a:cubicBezTo>
                  <a:cubicBezTo>
                    <a:pt x="19588" y="7520"/>
                    <a:pt x="19518" y="7602"/>
                    <a:pt x="19318" y="7602"/>
                  </a:cubicBezTo>
                  <a:cubicBezTo>
                    <a:pt x="18809" y="7602"/>
                    <a:pt x="18599" y="7388"/>
                    <a:pt x="18479" y="7164"/>
                  </a:cubicBezTo>
                  <a:cubicBezTo>
                    <a:pt x="18199" y="7173"/>
                    <a:pt x="18078" y="7270"/>
                    <a:pt x="17798" y="7270"/>
                  </a:cubicBezTo>
                  <a:cubicBezTo>
                    <a:pt x="17549" y="7270"/>
                    <a:pt x="17529" y="7143"/>
                    <a:pt x="17439" y="7042"/>
                  </a:cubicBezTo>
                  <a:cubicBezTo>
                    <a:pt x="17259" y="6849"/>
                    <a:pt x="17200" y="6718"/>
                    <a:pt x="17200" y="6508"/>
                  </a:cubicBezTo>
                  <a:cubicBezTo>
                    <a:pt x="17200" y="6284"/>
                    <a:pt x="17479" y="6114"/>
                    <a:pt x="17159" y="5939"/>
                  </a:cubicBezTo>
                  <a:cubicBezTo>
                    <a:pt x="16930" y="5811"/>
                    <a:pt x="16638" y="5816"/>
                    <a:pt x="16359" y="5711"/>
                  </a:cubicBezTo>
                  <a:cubicBezTo>
                    <a:pt x="16008" y="5580"/>
                    <a:pt x="15978" y="5431"/>
                    <a:pt x="15639" y="5290"/>
                  </a:cubicBezTo>
                  <a:cubicBezTo>
                    <a:pt x="15080" y="5058"/>
                    <a:pt x="14469" y="5146"/>
                    <a:pt x="13760" y="5010"/>
                  </a:cubicBezTo>
                  <a:cubicBezTo>
                    <a:pt x="13390" y="4940"/>
                    <a:pt x="13438" y="4764"/>
                    <a:pt x="13360" y="4590"/>
                  </a:cubicBezTo>
                  <a:cubicBezTo>
                    <a:pt x="13330" y="4511"/>
                    <a:pt x="13239" y="4462"/>
                    <a:pt x="13239" y="4379"/>
                  </a:cubicBezTo>
                  <a:cubicBezTo>
                    <a:pt x="13239" y="4091"/>
                    <a:pt x="13489" y="3941"/>
                    <a:pt x="13760" y="3678"/>
                  </a:cubicBezTo>
                  <a:cubicBezTo>
                    <a:pt x="13960" y="3486"/>
                    <a:pt x="13969" y="3359"/>
                    <a:pt x="14120" y="3153"/>
                  </a:cubicBezTo>
                  <a:cubicBezTo>
                    <a:pt x="14369" y="2807"/>
                    <a:pt x="14599" y="2610"/>
                    <a:pt x="14599" y="2247"/>
                  </a:cubicBezTo>
                  <a:lnTo>
                    <a:pt x="14599" y="1888"/>
                  </a:lnTo>
                  <a:cubicBezTo>
                    <a:pt x="14599" y="1463"/>
                    <a:pt x="13899" y="1301"/>
                    <a:pt x="13360" y="946"/>
                  </a:cubicBezTo>
                  <a:cubicBezTo>
                    <a:pt x="13101" y="771"/>
                    <a:pt x="13000" y="648"/>
                    <a:pt x="12959" y="438"/>
                  </a:cubicBezTo>
                  <a:cubicBezTo>
                    <a:pt x="12929" y="232"/>
                    <a:pt x="12749" y="0"/>
                    <a:pt x="12279" y="0"/>
                  </a:cubicBezTo>
                  <a:cubicBezTo>
                    <a:pt x="11499" y="0"/>
                    <a:pt x="11359" y="355"/>
                    <a:pt x="10680" y="525"/>
                  </a:cubicBezTo>
                  <a:lnTo>
                    <a:pt x="10680" y="525"/>
                  </a:lnTo>
                  <a:cubicBezTo>
                    <a:pt x="10498" y="719"/>
                    <a:pt x="10358" y="863"/>
                    <a:pt x="9999" y="998"/>
                  </a:cubicBezTo>
                  <a:cubicBezTo>
                    <a:pt x="9779" y="1082"/>
                    <a:pt x="9530" y="1065"/>
                    <a:pt x="9320" y="1156"/>
                  </a:cubicBezTo>
                  <a:cubicBezTo>
                    <a:pt x="9609" y="1331"/>
                    <a:pt x="9849" y="1406"/>
                    <a:pt x="10200" y="1559"/>
                  </a:cubicBezTo>
                  <a:cubicBezTo>
                    <a:pt x="10291" y="1599"/>
                    <a:pt x="10480" y="1603"/>
                    <a:pt x="10480" y="1664"/>
                  </a:cubicBezTo>
                  <a:cubicBezTo>
                    <a:pt x="10480" y="1712"/>
                    <a:pt x="10450" y="1738"/>
                    <a:pt x="10440" y="1787"/>
                  </a:cubicBezTo>
                  <a:lnTo>
                    <a:pt x="9490" y="1787"/>
                  </a:lnTo>
                  <a:cubicBezTo>
                    <a:pt x="9209" y="1787"/>
                    <a:pt x="9060" y="1734"/>
                    <a:pt x="8780" y="1734"/>
                  </a:cubicBezTo>
                  <a:cubicBezTo>
                    <a:pt x="7989" y="1734"/>
                    <a:pt x="7250" y="1774"/>
                    <a:pt x="6919" y="2085"/>
                  </a:cubicBezTo>
                  <a:cubicBezTo>
                    <a:pt x="6780" y="2216"/>
                    <a:pt x="6819" y="2321"/>
                    <a:pt x="6799" y="2470"/>
                  </a:cubicBezTo>
                  <a:cubicBezTo>
                    <a:pt x="6359" y="2470"/>
                    <a:pt x="6000" y="2584"/>
                    <a:pt x="5880" y="2768"/>
                  </a:cubicBezTo>
                  <a:cubicBezTo>
                    <a:pt x="5570" y="2746"/>
                    <a:pt x="5349" y="2803"/>
                    <a:pt x="5119" y="2891"/>
                  </a:cubicBezTo>
                  <a:cubicBezTo>
                    <a:pt x="4960" y="3062"/>
                    <a:pt x="4960" y="3188"/>
                    <a:pt x="4799" y="3363"/>
                  </a:cubicBezTo>
                  <a:cubicBezTo>
                    <a:pt x="4699" y="3477"/>
                    <a:pt x="4780" y="3617"/>
                    <a:pt x="4520" y="3661"/>
                  </a:cubicBezTo>
                  <a:cubicBezTo>
                    <a:pt x="4390" y="3683"/>
                    <a:pt x="4290" y="3661"/>
                    <a:pt x="4160" y="3678"/>
                  </a:cubicBezTo>
                  <a:cubicBezTo>
                    <a:pt x="3819" y="3722"/>
                    <a:pt x="3880" y="3911"/>
                    <a:pt x="3880" y="4068"/>
                  </a:cubicBezTo>
                  <a:lnTo>
                    <a:pt x="3880" y="4410"/>
                  </a:lnTo>
                  <a:cubicBezTo>
                    <a:pt x="3880" y="4476"/>
                    <a:pt x="4080" y="4489"/>
                    <a:pt x="4080" y="4555"/>
                  </a:cubicBezTo>
                  <a:cubicBezTo>
                    <a:pt x="4080" y="4865"/>
                    <a:pt x="4029" y="5041"/>
                    <a:pt x="3880" y="5343"/>
                  </a:cubicBezTo>
                  <a:cubicBezTo>
                    <a:pt x="3779" y="5540"/>
                    <a:pt x="3749" y="5654"/>
                    <a:pt x="3641" y="5851"/>
                  </a:cubicBezTo>
                  <a:cubicBezTo>
                    <a:pt x="3561" y="5991"/>
                    <a:pt x="3530" y="6166"/>
                    <a:pt x="3200" y="6166"/>
                  </a:cubicBezTo>
                  <a:cubicBezTo>
                    <a:pt x="2870" y="6166"/>
                    <a:pt x="2770" y="6009"/>
                    <a:pt x="2440" y="6009"/>
                  </a:cubicBezTo>
                  <a:cubicBezTo>
                    <a:pt x="1810" y="6009"/>
                    <a:pt x="1720" y="6372"/>
                    <a:pt x="1720" y="6648"/>
                  </a:cubicBezTo>
                  <a:cubicBezTo>
                    <a:pt x="1720" y="6828"/>
                    <a:pt x="1840" y="6924"/>
                    <a:pt x="1840" y="7103"/>
                  </a:cubicBezTo>
                  <a:cubicBezTo>
                    <a:pt x="1840" y="7265"/>
                    <a:pt x="1520" y="7339"/>
                    <a:pt x="1520" y="7502"/>
                  </a:cubicBezTo>
                  <a:lnTo>
                    <a:pt x="1520" y="7860"/>
                  </a:lnTo>
                  <a:cubicBezTo>
                    <a:pt x="1520" y="7922"/>
                    <a:pt x="1640" y="7944"/>
                    <a:pt x="1640" y="8005"/>
                  </a:cubicBezTo>
                  <a:cubicBezTo>
                    <a:pt x="1640" y="8150"/>
                    <a:pt x="1500" y="8229"/>
                    <a:pt x="1480" y="8373"/>
                  </a:cubicBezTo>
                  <a:cubicBezTo>
                    <a:pt x="1159" y="8391"/>
                    <a:pt x="991" y="8443"/>
                    <a:pt x="670" y="8443"/>
                  </a:cubicBezTo>
                  <a:lnTo>
                    <a:pt x="361" y="8443"/>
                  </a:lnTo>
                  <a:cubicBezTo>
                    <a:pt x="361" y="8443"/>
                    <a:pt x="361" y="8443"/>
                    <a:pt x="361" y="8443"/>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3223"/>
            <p:cNvSpPr/>
            <p:nvPr/>
          </p:nvSpPr>
          <p:spPr>
            <a:xfrm>
              <a:off x="3413908" y="4337922"/>
              <a:ext cx="167552" cy="221594"/>
            </a:xfrm>
            <a:custGeom>
              <a:avLst/>
              <a:gdLst/>
              <a:ahLst/>
              <a:cxnLst>
                <a:cxn ang="0">
                  <a:pos x="wd2" y="hd2"/>
                </a:cxn>
                <a:cxn ang="5400000">
                  <a:pos x="wd2" y="hd2"/>
                </a:cxn>
                <a:cxn ang="10800000">
                  <a:pos x="wd2" y="hd2"/>
                </a:cxn>
                <a:cxn ang="16200000">
                  <a:pos x="wd2" y="hd2"/>
                </a:cxn>
              </a:cxnLst>
              <a:rect l="0" t="0" r="r" b="b"/>
              <a:pathLst>
                <a:path w="21600" h="21600" extrusionOk="0">
                  <a:moveTo>
                    <a:pt x="21529" y="21600"/>
                  </a:moveTo>
                  <a:cubicBezTo>
                    <a:pt x="21484" y="21572"/>
                    <a:pt x="21441" y="21541"/>
                    <a:pt x="21396" y="21509"/>
                  </a:cubicBezTo>
                  <a:cubicBezTo>
                    <a:pt x="20989" y="21229"/>
                    <a:pt x="20656" y="21145"/>
                    <a:pt x="20295" y="20832"/>
                  </a:cubicBezTo>
                  <a:cubicBezTo>
                    <a:pt x="19847" y="20442"/>
                    <a:pt x="19778" y="20129"/>
                    <a:pt x="19502" y="19662"/>
                  </a:cubicBezTo>
                  <a:cubicBezTo>
                    <a:pt x="19012" y="18817"/>
                    <a:pt x="18584" y="18382"/>
                    <a:pt x="18332" y="17477"/>
                  </a:cubicBezTo>
                  <a:cubicBezTo>
                    <a:pt x="18153" y="16827"/>
                    <a:pt x="17715" y="16547"/>
                    <a:pt x="17372" y="15943"/>
                  </a:cubicBezTo>
                  <a:cubicBezTo>
                    <a:pt x="17155" y="15573"/>
                    <a:pt x="16940" y="15371"/>
                    <a:pt x="16785" y="14980"/>
                  </a:cubicBezTo>
                  <a:cubicBezTo>
                    <a:pt x="16658" y="14648"/>
                    <a:pt x="16630" y="14388"/>
                    <a:pt x="16271" y="14175"/>
                  </a:cubicBezTo>
                  <a:cubicBezTo>
                    <a:pt x="16124" y="13867"/>
                    <a:pt x="15849" y="13791"/>
                    <a:pt x="15444" y="13681"/>
                  </a:cubicBezTo>
                  <a:cubicBezTo>
                    <a:pt x="14937" y="13539"/>
                    <a:pt x="14670" y="13370"/>
                    <a:pt x="14136" y="13316"/>
                  </a:cubicBezTo>
                  <a:cubicBezTo>
                    <a:pt x="13542" y="13259"/>
                    <a:pt x="13115" y="13311"/>
                    <a:pt x="12624" y="13057"/>
                  </a:cubicBezTo>
                  <a:cubicBezTo>
                    <a:pt x="11285" y="11873"/>
                    <a:pt x="12247" y="12348"/>
                    <a:pt x="12247" y="13611"/>
                  </a:cubicBezTo>
                  <a:lnTo>
                    <a:pt x="12247" y="14195"/>
                  </a:lnTo>
                  <a:cubicBezTo>
                    <a:pt x="12247" y="14455"/>
                    <a:pt x="12520" y="14565"/>
                    <a:pt x="12520" y="14826"/>
                  </a:cubicBezTo>
                  <a:cubicBezTo>
                    <a:pt x="12520" y="15236"/>
                    <a:pt x="11912" y="15273"/>
                    <a:pt x="11490" y="15527"/>
                  </a:cubicBezTo>
                  <a:cubicBezTo>
                    <a:pt x="11343" y="15612"/>
                    <a:pt x="11376" y="15839"/>
                    <a:pt x="11178" y="15839"/>
                  </a:cubicBezTo>
                  <a:cubicBezTo>
                    <a:pt x="10802" y="15839"/>
                    <a:pt x="10741" y="15533"/>
                    <a:pt x="10489" y="15319"/>
                  </a:cubicBezTo>
                  <a:lnTo>
                    <a:pt x="10317" y="15319"/>
                  </a:lnTo>
                  <a:cubicBezTo>
                    <a:pt x="10027" y="15885"/>
                    <a:pt x="9983" y="16234"/>
                    <a:pt x="9633" y="16775"/>
                  </a:cubicBezTo>
                  <a:cubicBezTo>
                    <a:pt x="9252" y="16620"/>
                    <a:pt x="9168" y="16282"/>
                    <a:pt x="8736" y="16282"/>
                  </a:cubicBezTo>
                  <a:cubicBezTo>
                    <a:pt x="8686" y="16282"/>
                    <a:pt x="8652" y="16306"/>
                    <a:pt x="8600" y="16306"/>
                  </a:cubicBezTo>
                  <a:cubicBezTo>
                    <a:pt x="8150" y="16529"/>
                    <a:pt x="7834" y="16575"/>
                    <a:pt x="7429" y="16827"/>
                  </a:cubicBezTo>
                  <a:cubicBezTo>
                    <a:pt x="7290" y="16916"/>
                    <a:pt x="7156" y="16998"/>
                    <a:pt x="7029" y="17076"/>
                  </a:cubicBezTo>
                  <a:lnTo>
                    <a:pt x="7029" y="17076"/>
                  </a:lnTo>
                  <a:cubicBezTo>
                    <a:pt x="5979" y="15698"/>
                    <a:pt x="6225" y="14629"/>
                    <a:pt x="5297" y="13212"/>
                  </a:cubicBezTo>
                  <a:cubicBezTo>
                    <a:pt x="4850" y="12537"/>
                    <a:pt x="4112" y="12355"/>
                    <a:pt x="3509" y="11756"/>
                  </a:cubicBezTo>
                  <a:cubicBezTo>
                    <a:pt x="2614" y="10872"/>
                    <a:pt x="3079" y="9846"/>
                    <a:pt x="1928" y="9156"/>
                  </a:cubicBezTo>
                  <a:cubicBezTo>
                    <a:pt x="1102" y="8661"/>
                    <a:pt x="964" y="8115"/>
                    <a:pt x="413" y="7440"/>
                  </a:cubicBezTo>
                  <a:cubicBezTo>
                    <a:pt x="172" y="7139"/>
                    <a:pt x="0" y="6945"/>
                    <a:pt x="0" y="6594"/>
                  </a:cubicBezTo>
                  <a:lnTo>
                    <a:pt x="0" y="6242"/>
                  </a:lnTo>
                  <a:cubicBezTo>
                    <a:pt x="947" y="6192"/>
                    <a:pt x="1928" y="5865"/>
                    <a:pt x="1928" y="5151"/>
                  </a:cubicBezTo>
                  <a:cubicBezTo>
                    <a:pt x="1928" y="4032"/>
                    <a:pt x="482" y="3615"/>
                    <a:pt x="482" y="2496"/>
                  </a:cubicBezTo>
                  <a:cubicBezTo>
                    <a:pt x="482" y="2380"/>
                    <a:pt x="740" y="2432"/>
                    <a:pt x="824" y="2341"/>
                  </a:cubicBezTo>
                  <a:cubicBezTo>
                    <a:pt x="1085" y="2068"/>
                    <a:pt x="912" y="1744"/>
                    <a:pt x="1168" y="1457"/>
                  </a:cubicBezTo>
                  <a:cubicBezTo>
                    <a:pt x="1272" y="1339"/>
                    <a:pt x="1564" y="1378"/>
                    <a:pt x="1650" y="1248"/>
                  </a:cubicBezTo>
                  <a:cubicBezTo>
                    <a:pt x="1960" y="807"/>
                    <a:pt x="1532" y="0"/>
                    <a:pt x="2201" y="0"/>
                  </a:cubicBezTo>
                  <a:cubicBezTo>
                    <a:pt x="2460" y="0"/>
                    <a:pt x="2494" y="260"/>
                    <a:pt x="2683" y="364"/>
                  </a:cubicBezTo>
                  <a:cubicBezTo>
                    <a:pt x="3318" y="742"/>
                    <a:pt x="3819" y="885"/>
                    <a:pt x="4471" y="1248"/>
                  </a:cubicBezTo>
                  <a:cubicBezTo>
                    <a:pt x="4936" y="1497"/>
                    <a:pt x="5056" y="1978"/>
                    <a:pt x="5642" y="1978"/>
                  </a:cubicBezTo>
                  <a:cubicBezTo>
                    <a:pt x="6293" y="1978"/>
                    <a:pt x="6365" y="1248"/>
                    <a:pt x="7019" y="1248"/>
                  </a:cubicBezTo>
                  <a:cubicBezTo>
                    <a:pt x="7415" y="1248"/>
                    <a:pt x="7415" y="1638"/>
                    <a:pt x="7498" y="1926"/>
                  </a:cubicBezTo>
                  <a:cubicBezTo>
                    <a:pt x="7602" y="2250"/>
                    <a:pt x="7654" y="2458"/>
                    <a:pt x="7843" y="2758"/>
                  </a:cubicBezTo>
                  <a:cubicBezTo>
                    <a:pt x="8135" y="3213"/>
                    <a:pt x="8806" y="3343"/>
                    <a:pt x="8806" y="3849"/>
                  </a:cubicBezTo>
                  <a:cubicBezTo>
                    <a:pt x="8806" y="4318"/>
                    <a:pt x="8323" y="4526"/>
                    <a:pt x="8323" y="4993"/>
                  </a:cubicBezTo>
                  <a:cubicBezTo>
                    <a:pt x="8323" y="5749"/>
                    <a:pt x="9734" y="5619"/>
                    <a:pt x="10733" y="5619"/>
                  </a:cubicBezTo>
                  <a:cubicBezTo>
                    <a:pt x="12075" y="5619"/>
                    <a:pt x="12899" y="5565"/>
                    <a:pt x="14173" y="5253"/>
                  </a:cubicBezTo>
                  <a:cubicBezTo>
                    <a:pt x="14637" y="5138"/>
                    <a:pt x="14791" y="4812"/>
                    <a:pt x="15272" y="4732"/>
                  </a:cubicBezTo>
                  <a:cubicBezTo>
                    <a:pt x="15772" y="4656"/>
                    <a:pt x="16081" y="4772"/>
                    <a:pt x="16579" y="4682"/>
                  </a:cubicBezTo>
                  <a:cubicBezTo>
                    <a:pt x="17542" y="4500"/>
                    <a:pt x="17990" y="4057"/>
                    <a:pt x="18988" y="4057"/>
                  </a:cubicBezTo>
                  <a:cubicBezTo>
                    <a:pt x="19433" y="4057"/>
                    <a:pt x="19605" y="4448"/>
                    <a:pt x="19605" y="4786"/>
                  </a:cubicBezTo>
                  <a:cubicBezTo>
                    <a:pt x="19605" y="5189"/>
                    <a:pt x="19244" y="5383"/>
                    <a:pt x="18988" y="5722"/>
                  </a:cubicBezTo>
                  <a:cubicBezTo>
                    <a:pt x="18229" y="6685"/>
                    <a:pt x="17405" y="7008"/>
                    <a:pt x="16443" y="7855"/>
                  </a:cubicBezTo>
                  <a:cubicBezTo>
                    <a:pt x="15548" y="8635"/>
                    <a:pt x="15616" y="9416"/>
                    <a:pt x="15616" y="10454"/>
                  </a:cubicBezTo>
                  <a:cubicBezTo>
                    <a:pt x="15616" y="10923"/>
                    <a:pt x="15479" y="11196"/>
                    <a:pt x="15616" y="11653"/>
                  </a:cubicBezTo>
                  <a:cubicBezTo>
                    <a:pt x="15717" y="12003"/>
                    <a:pt x="16030" y="12171"/>
                    <a:pt x="16030" y="12537"/>
                  </a:cubicBezTo>
                  <a:cubicBezTo>
                    <a:pt x="16234" y="12550"/>
                    <a:pt x="16354" y="12589"/>
                    <a:pt x="16564" y="12589"/>
                  </a:cubicBezTo>
                  <a:cubicBezTo>
                    <a:pt x="17355" y="12589"/>
                    <a:pt x="17611" y="11953"/>
                    <a:pt x="17885" y="11393"/>
                  </a:cubicBezTo>
                  <a:cubicBezTo>
                    <a:pt x="18145" y="10845"/>
                    <a:pt x="18573" y="10573"/>
                    <a:pt x="18573" y="9988"/>
                  </a:cubicBezTo>
                  <a:cubicBezTo>
                    <a:pt x="18573" y="9896"/>
                    <a:pt x="18453" y="9857"/>
                    <a:pt x="18437" y="9779"/>
                  </a:cubicBezTo>
                  <a:lnTo>
                    <a:pt x="18437" y="9156"/>
                  </a:lnTo>
                  <a:cubicBezTo>
                    <a:pt x="18694" y="9156"/>
                    <a:pt x="18848" y="9206"/>
                    <a:pt x="19109" y="9206"/>
                  </a:cubicBezTo>
                  <a:cubicBezTo>
                    <a:pt x="19347" y="9206"/>
                    <a:pt x="19416" y="8998"/>
                    <a:pt x="19537" y="8844"/>
                  </a:cubicBezTo>
                  <a:cubicBezTo>
                    <a:pt x="20619" y="9167"/>
                    <a:pt x="20226" y="10183"/>
                    <a:pt x="20226" y="11066"/>
                  </a:cubicBezTo>
                  <a:lnTo>
                    <a:pt x="20226" y="12120"/>
                  </a:lnTo>
                  <a:lnTo>
                    <a:pt x="20363" y="12328"/>
                  </a:lnTo>
                  <a:lnTo>
                    <a:pt x="20363" y="13381"/>
                  </a:lnTo>
                  <a:cubicBezTo>
                    <a:pt x="20363" y="14383"/>
                    <a:pt x="21052" y="14967"/>
                    <a:pt x="21052" y="15969"/>
                  </a:cubicBezTo>
                  <a:lnTo>
                    <a:pt x="21052" y="15969"/>
                  </a:lnTo>
                  <a:cubicBezTo>
                    <a:pt x="21052" y="16750"/>
                    <a:pt x="21600" y="17245"/>
                    <a:pt x="21600" y="18022"/>
                  </a:cubicBezTo>
                  <a:cubicBezTo>
                    <a:pt x="21600" y="18621"/>
                    <a:pt x="20722" y="18740"/>
                    <a:pt x="20432" y="19298"/>
                  </a:cubicBezTo>
                  <a:cubicBezTo>
                    <a:pt x="21480" y="19819"/>
                    <a:pt x="21428" y="20639"/>
                    <a:pt x="21531" y="21600"/>
                  </a:cubicBezTo>
                  <a:cubicBezTo>
                    <a:pt x="21531" y="21600"/>
                    <a:pt x="21529" y="21600"/>
                    <a:pt x="21529" y="216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9" name="Shape 3224"/>
            <p:cNvSpPr/>
            <p:nvPr/>
          </p:nvSpPr>
          <p:spPr>
            <a:xfrm>
              <a:off x="3443494" y="4278751"/>
              <a:ext cx="96821" cy="56027"/>
            </a:xfrm>
            <a:custGeom>
              <a:avLst/>
              <a:gdLst/>
              <a:ahLst/>
              <a:cxnLst>
                <a:cxn ang="0">
                  <a:pos x="wd2" y="hd2"/>
                </a:cxn>
                <a:cxn ang="5400000">
                  <a:pos x="wd2" y="hd2"/>
                </a:cxn>
                <a:cxn ang="10800000">
                  <a:pos x="wd2" y="hd2"/>
                </a:cxn>
                <a:cxn ang="16200000">
                  <a:pos x="wd2" y="hd2"/>
                </a:cxn>
              </a:cxnLst>
              <a:rect l="0" t="0" r="r" b="b"/>
              <a:pathLst>
                <a:path w="21600" h="21600" extrusionOk="0">
                  <a:moveTo>
                    <a:pt x="0" y="11898"/>
                  </a:moveTo>
                  <a:cubicBezTo>
                    <a:pt x="0" y="13899"/>
                    <a:pt x="230" y="15687"/>
                    <a:pt x="886" y="17276"/>
                  </a:cubicBezTo>
                  <a:cubicBezTo>
                    <a:pt x="1601" y="19027"/>
                    <a:pt x="2852" y="18255"/>
                    <a:pt x="4099" y="18719"/>
                  </a:cubicBezTo>
                  <a:cubicBezTo>
                    <a:pt x="5470" y="19233"/>
                    <a:pt x="5917" y="21600"/>
                    <a:pt x="7313" y="21600"/>
                  </a:cubicBezTo>
                  <a:cubicBezTo>
                    <a:pt x="8444" y="21600"/>
                    <a:pt x="8594" y="18719"/>
                    <a:pt x="9726" y="18719"/>
                  </a:cubicBezTo>
                  <a:lnTo>
                    <a:pt x="13717" y="18719"/>
                  </a:lnTo>
                  <a:cubicBezTo>
                    <a:pt x="15322" y="18719"/>
                    <a:pt x="16182" y="17688"/>
                    <a:pt x="17791" y="17482"/>
                  </a:cubicBezTo>
                  <a:cubicBezTo>
                    <a:pt x="19399" y="17276"/>
                    <a:pt x="21600" y="17386"/>
                    <a:pt x="21600" y="14607"/>
                  </a:cubicBezTo>
                  <a:cubicBezTo>
                    <a:pt x="21600" y="12238"/>
                    <a:pt x="19101" y="12644"/>
                    <a:pt x="19101" y="10283"/>
                  </a:cubicBezTo>
                  <a:cubicBezTo>
                    <a:pt x="19101" y="8488"/>
                    <a:pt x="20323" y="7387"/>
                    <a:pt x="20475" y="5592"/>
                  </a:cubicBezTo>
                  <a:lnTo>
                    <a:pt x="20475" y="5592"/>
                  </a:lnTo>
                  <a:cubicBezTo>
                    <a:pt x="19042" y="4762"/>
                    <a:pt x="18268" y="3494"/>
                    <a:pt x="16778" y="3494"/>
                  </a:cubicBezTo>
                  <a:cubicBezTo>
                    <a:pt x="15769" y="3494"/>
                    <a:pt x="15233" y="3906"/>
                    <a:pt x="14220" y="3906"/>
                  </a:cubicBezTo>
                  <a:cubicBezTo>
                    <a:pt x="11692" y="3906"/>
                    <a:pt x="10083" y="4266"/>
                    <a:pt x="7793" y="2464"/>
                  </a:cubicBezTo>
                  <a:cubicBezTo>
                    <a:pt x="6839" y="1743"/>
                    <a:pt x="6483" y="0"/>
                    <a:pt x="5410" y="0"/>
                  </a:cubicBezTo>
                  <a:cubicBezTo>
                    <a:pt x="4759" y="0"/>
                    <a:pt x="4695" y="1390"/>
                    <a:pt x="4099" y="1847"/>
                  </a:cubicBezTo>
                  <a:cubicBezTo>
                    <a:pt x="3593" y="2207"/>
                    <a:pt x="3180" y="1693"/>
                    <a:pt x="2673" y="2053"/>
                  </a:cubicBezTo>
                  <a:cubicBezTo>
                    <a:pt x="1720" y="2774"/>
                    <a:pt x="1988" y="4832"/>
                    <a:pt x="1720" y="6583"/>
                  </a:cubicBezTo>
                  <a:cubicBezTo>
                    <a:pt x="1363" y="9047"/>
                    <a:pt x="890" y="9839"/>
                    <a:pt x="0" y="11898"/>
                  </a:cubicBezTo>
                  <a:cubicBezTo>
                    <a:pt x="0" y="11898"/>
                    <a:pt x="0" y="11898"/>
                    <a:pt x="0" y="11898"/>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3225"/>
            <p:cNvSpPr/>
            <p:nvPr/>
          </p:nvSpPr>
          <p:spPr>
            <a:xfrm>
              <a:off x="3157499" y="4224510"/>
              <a:ext cx="254009" cy="125797"/>
            </a:xfrm>
            <a:custGeom>
              <a:avLst/>
              <a:gdLst/>
              <a:ahLst/>
              <a:cxnLst>
                <a:cxn ang="0">
                  <a:pos x="wd2" y="hd2"/>
                </a:cxn>
                <a:cxn ang="5400000">
                  <a:pos x="wd2" y="hd2"/>
                </a:cxn>
                <a:cxn ang="10800000">
                  <a:pos x="wd2" y="hd2"/>
                </a:cxn>
                <a:cxn ang="16200000">
                  <a:pos x="wd2" y="hd2"/>
                </a:cxn>
              </a:cxnLst>
              <a:rect l="0" t="0" r="r" b="b"/>
              <a:pathLst>
                <a:path w="21600" h="21600" extrusionOk="0">
                  <a:moveTo>
                    <a:pt x="2069" y="0"/>
                  </a:moveTo>
                  <a:cubicBezTo>
                    <a:pt x="2488" y="344"/>
                    <a:pt x="2665" y="895"/>
                    <a:pt x="3131" y="895"/>
                  </a:cubicBezTo>
                  <a:cubicBezTo>
                    <a:pt x="3415" y="895"/>
                    <a:pt x="3484" y="160"/>
                    <a:pt x="3767" y="160"/>
                  </a:cubicBezTo>
                  <a:cubicBezTo>
                    <a:pt x="4163" y="160"/>
                    <a:pt x="4380" y="504"/>
                    <a:pt x="4765" y="619"/>
                  </a:cubicBezTo>
                  <a:cubicBezTo>
                    <a:pt x="5332" y="803"/>
                    <a:pt x="5718" y="574"/>
                    <a:pt x="6218" y="1170"/>
                  </a:cubicBezTo>
                  <a:cubicBezTo>
                    <a:pt x="6865" y="1949"/>
                    <a:pt x="6752" y="3483"/>
                    <a:pt x="7397" y="4193"/>
                  </a:cubicBezTo>
                  <a:cubicBezTo>
                    <a:pt x="8056" y="4924"/>
                    <a:pt x="8565" y="4904"/>
                    <a:pt x="9213" y="5660"/>
                  </a:cubicBezTo>
                  <a:cubicBezTo>
                    <a:pt x="9587" y="6093"/>
                    <a:pt x="9654" y="6988"/>
                    <a:pt x="10074" y="7217"/>
                  </a:cubicBezTo>
                  <a:cubicBezTo>
                    <a:pt x="10948" y="7698"/>
                    <a:pt x="11436" y="8176"/>
                    <a:pt x="12207" y="9142"/>
                  </a:cubicBezTo>
                  <a:cubicBezTo>
                    <a:pt x="13184" y="10354"/>
                    <a:pt x="13557" y="12346"/>
                    <a:pt x="14704" y="12346"/>
                  </a:cubicBezTo>
                  <a:cubicBezTo>
                    <a:pt x="14941" y="12346"/>
                    <a:pt x="15054" y="11887"/>
                    <a:pt x="15293" y="11887"/>
                  </a:cubicBezTo>
                  <a:cubicBezTo>
                    <a:pt x="15770" y="11887"/>
                    <a:pt x="15950" y="12805"/>
                    <a:pt x="16428" y="12805"/>
                  </a:cubicBezTo>
                  <a:cubicBezTo>
                    <a:pt x="17109" y="12805"/>
                    <a:pt x="17471" y="12166"/>
                    <a:pt x="18153" y="12166"/>
                  </a:cubicBezTo>
                  <a:cubicBezTo>
                    <a:pt x="18480" y="12166"/>
                    <a:pt x="18651" y="12621"/>
                    <a:pt x="18969" y="12716"/>
                  </a:cubicBezTo>
                  <a:cubicBezTo>
                    <a:pt x="19921" y="13034"/>
                    <a:pt x="20362" y="13189"/>
                    <a:pt x="21327" y="13323"/>
                  </a:cubicBezTo>
                  <a:lnTo>
                    <a:pt x="21327" y="13323"/>
                  </a:lnTo>
                  <a:cubicBezTo>
                    <a:pt x="21315" y="14817"/>
                    <a:pt x="21282" y="15599"/>
                    <a:pt x="21282" y="17089"/>
                  </a:cubicBezTo>
                  <a:cubicBezTo>
                    <a:pt x="21282" y="17957"/>
                    <a:pt x="21600" y="18347"/>
                    <a:pt x="21600" y="19221"/>
                  </a:cubicBezTo>
                  <a:cubicBezTo>
                    <a:pt x="21600" y="20250"/>
                    <a:pt x="21522" y="21600"/>
                    <a:pt x="21010" y="21600"/>
                  </a:cubicBezTo>
                  <a:cubicBezTo>
                    <a:pt x="20818" y="21600"/>
                    <a:pt x="20738" y="21236"/>
                    <a:pt x="20545" y="21236"/>
                  </a:cubicBezTo>
                  <a:cubicBezTo>
                    <a:pt x="20442" y="21236"/>
                    <a:pt x="20386" y="21305"/>
                    <a:pt x="20284" y="21327"/>
                  </a:cubicBezTo>
                  <a:cubicBezTo>
                    <a:pt x="19592" y="21236"/>
                    <a:pt x="19138" y="21557"/>
                    <a:pt x="18469" y="21236"/>
                  </a:cubicBezTo>
                  <a:cubicBezTo>
                    <a:pt x="18005" y="21006"/>
                    <a:pt x="17801" y="20318"/>
                    <a:pt x="17324" y="20318"/>
                  </a:cubicBezTo>
                  <a:lnTo>
                    <a:pt x="15168" y="20318"/>
                  </a:lnTo>
                  <a:cubicBezTo>
                    <a:pt x="14384" y="20318"/>
                    <a:pt x="14112" y="18671"/>
                    <a:pt x="13330" y="18671"/>
                  </a:cubicBezTo>
                  <a:lnTo>
                    <a:pt x="12400" y="18671"/>
                  </a:lnTo>
                  <a:cubicBezTo>
                    <a:pt x="11458" y="18671"/>
                    <a:pt x="11244" y="16198"/>
                    <a:pt x="10301" y="16198"/>
                  </a:cubicBezTo>
                  <a:cubicBezTo>
                    <a:pt x="9756" y="16198"/>
                    <a:pt x="9485" y="16745"/>
                    <a:pt x="8940" y="16745"/>
                  </a:cubicBezTo>
                  <a:cubicBezTo>
                    <a:pt x="8872" y="16745"/>
                    <a:pt x="8997" y="16401"/>
                    <a:pt x="8940" y="16379"/>
                  </a:cubicBezTo>
                  <a:cubicBezTo>
                    <a:pt x="8554" y="16103"/>
                    <a:pt x="8304" y="16198"/>
                    <a:pt x="7895" y="16198"/>
                  </a:cubicBezTo>
                  <a:cubicBezTo>
                    <a:pt x="7681" y="16198"/>
                    <a:pt x="7568" y="16470"/>
                    <a:pt x="7353" y="16470"/>
                  </a:cubicBezTo>
                  <a:cubicBezTo>
                    <a:pt x="6820" y="16470"/>
                    <a:pt x="6693" y="15370"/>
                    <a:pt x="6218" y="14911"/>
                  </a:cubicBezTo>
                  <a:cubicBezTo>
                    <a:pt x="5809" y="14524"/>
                    <a:pt x="5503" y="14570"/>
                    <a:pt x="5082" y="14272"/>
                  </a:cubicBezTo>
                  <a:cubicBezTo>
                    <a:pt x="4742" y="14043"/>
                    <a:pt x="4675" y="13398"/>
                    <a:pt x="4356" y="13080"/>
                  </a:cubicBezTo>
                  <a:cubicBezTo>
                    <a:pt x="4096" y="12827"/>
                    <a:pt x="3902" y="12851"/>
                    <a:pt x="3630" y="12621"/>
                  </a:cubicBezTo>
                  <a:cubicBezTo>
                    <a:pt x="2837" y="11936"/>
                    <a:pt x="2665" y="10561"/>
                    <a:pt x="1861" y="9965"/>
                  </a:cubicBezTo>
                  <a:cubicBezTo>
                    <a:pt x="1260" y="9532"/>
                    <a:pt x="896" y="9074"/>
                    <a:pt x="454" y="8130"/>
                  </a:cubicBezTo>
                  <a:cubicBezTo>
                    <a:pt x="284" y="7766"/>
                    <a:pt x="0" y="7649"/>
                    <a:pt x="0" y="7125"/>
                  </a:cubicBezTo>
                  <a:cubicBezTo>
                    <a:pt x="0" y="5313"/>
                    <a:pt x="36" y="4056"/>
                    <a:pt x="590" y="2637"/>
                  </a:cubicBezTo>
                  <a:cubicBezTo>
                    <a:pt x="1020" y="1534"/>
                    <a:pt x="1659" y="1124"/>
                    <a:pt x="2069" y="0"/>
                  </a:cubicBezTo>
                  <a:cubicBezTo>
                    <a:pt x="2069" y="0"/>
                    <a:pt x="2069" y="0"/>
                    <a:pt x="2069"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3226"/>
            <p:cNvSpPr/>
            <p:nvPr/>
          </p:nvSpPr>
          <p:spPr>
            <a:xfrm>
              <a:off x="3132845" y="4969082"/>
              <a:ext cx="78462" cy="129414"/>
            </a:xfrm>
            <a:custGeom>
              <a:avLst/>
              <a:gdLst/>
              <a:ahLst/>
              <a:cxnLst>
                <a:cxn ang="0">
                  <a:pos x="wd2" y="hd2"/>
                </a:cxn>
                <a:cxn ang="5400000">
                  <a:pos x="wd2" y="hd2"/>
                </a:cxn>
                <a:cxn ang="10800000">
                  <a:pos x="wd2" y="hd2"/>
                </a:cxn>
                <a:cxn ang="16200000">
                  <a:pos x="wd2" y="hd2"/>
                </a:cxn>
              </a:cxnLst>
              <a:rect l="0" t="0" r="r" b="b"/>
              <a:pathLst>
                <a:path w="21600" h="21600" extrusionOk="0">
                  <a:moveTo>
                    <a:pt x="3657" y="0"/>
                  </a:moveTo>
                  <a:lnTo>
                    <a:pt x="3180" y="0"/>
                  </a:lnTo>
                  <a:cubicBezTo>
                    <a:pt x="3015" y="805"/>
                    <a:pt x="3180" y="1259"/>
                    <a:pt x="3180" y="2062"/>
                  </a:cubicBezTo>
                  <a:cubicBezTo>
                    <a:pt x="3180" y="3409"/>
                    <a:pt x="2444" y="4142"/>
                    <a:pt x="1544" y="5390"/>
                  </a:cubicBezTo>
                  <a:cubicBezTo>
                    <a:pt x="1125" y="5992"/>
                    <a:pt x="1269" y="6404"/>
                    <a:pt x="960" y="7039"/>
                  </a:cubicBezTo>
                  <a:cubicBezTo>
                    <a:pt x="368" y="8251"/>
                    <a:pt x="0" y="8953"/>
                    <a:pt x="0" y="10201"/>
                  </a:cubicBezTo>
                  <a:cubicBezTo>
                    <a:pt x="0" y="12260"/>
                    <a:pt x="423" y="13419"/>
                    <a:pt x="1029" y="15452"/>
                  </a:cubicBezTo>
                  <a:cubicBezTo>
                    <a:pt x="1250" y="16190"/>
                    <a:pt x="1562" y="16580"/>
                    <a:pt x="1695" y="17324"/>
                  </a:cubicBezTo>
                  <a:cubicBezTo>
                    <a:pt x="1819" y="18093"/>
                    <a:pt x="2206" y="18505"/>
                    <a:pt x="2867" y="19152"/>
                  </a:cubicBezTo>
                  <a:cubicBezTo>
                    <a:pt x="3345" y="19620"/>
                    <a:pt x="3455" y="19973"/>
                    <a:pt x="4043" y="20397"/>
                  </a:cubicBezTo>
                  <a:cubicBezTo>
                    <a:pt x="5330" y="21311"/>
                    <a:pt x="6777" y="21600"/>
                    <a:pt x="8762" y="21600"/>
                  </a:cubicBezTo>
                  <a:lnTo>
                    <a:pt x="10490" y="21600"/>
                  </a:lnTo>
                  <a:cubicBezTo>
                    <a:pt x="11703" y="21600"/>
                    <a:pt x="12231" y="21188"/>
                    <a:pt x="13370" y="20931"/>
                  </a:cubicBezTo>
                  <a:cubicBezTo>
                    <a:pt x="15774" y="20386"/>
                    <a:pt x="17341" y="20218"/>
                    <a:pt x="19316" y="19196"/>
                  </a:cubicBezTo>
                  <a:cubicBezTo>
                    <a:pt x="20272" y="18703"/>
                    <a:pt x="20529" y="18227"/>
                    <a:pt x="20864" y="17505"/>
                  </a:cubicBezTo>
                  <a:cubicBezTo>
                    <a:pt x="21375" y="16377"/>
                    <a:pt x="21600" y="15722"/>
                    <a:pt x="21600" y="14567"/>
                  </a:cubicBezTo>
                  <a:cubicBezTo>
                    <a:pt x="21600" y="13140"/>
                    <a:pt x="20516" y="12427"/>
                    <a:pt x="19541" y="11134"/>
                  </a:cubicBezTo>
                  <a:cubicBezTo>
                    <a:pt x="19247" y="10744"/>
                    <a:pt x="18747" y="10580"/>
                    <a:pt x="18659" y="10153"/>
                  </a:cubicBezTo>
                  <a:cubicBezTo>
                    <a:pt x="18549" y="9674"/>
                    <a:pt x="18806" y="9399"/>
                    <a:pt x="18733" y="8906"/>
                  </a:cubicBezTo>
                  <a:cubicBezTo>
                    <a:pt x="18494" y="7471"/>
                    <a:pt x="17230" y="6824"/>
                    <a:pt x="15871" y="5657"/>
                  </a:cubicBezTo>
                  <a:cubicBezTo>
                    <a:pt x="14676" y="4621"/>
                    <a:pt x="13995" y="4044"/>
                    <a:pt x="12709" y="3028"/>
                  </a:cubicBezTo>
                  <a:cubicBezTo>
                    <a:pt x="12157" y="2596"/>
                    <a:pt x="12139" y="2161"/>
                    <a:pt x="11391" y="1872"/>
                  </a:cubicBezTo>
                  <a:cubicBezTo>
                    <a:pt x="9350" y="1081"/>
                    <a:pt x="8069" y="735"/>
                    <a:pt x="5660" y="445"/>
                  </a:cubicBezTo>
                  <a:cubicBezTo>
                    <a:pt x="4829" y="346"/>
                    <a:pt x="4485" y="0"/>
                    <a:pt x="3657"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3227"/>
            <p:cNvSpPr/>
            <p:nvPr/>
          </p:nvSpPr>
          <p:spPr>
            <a:xfrm>
              <a:off x="3759074" y="4515436"/>
              <a:ext cx="285485" cy="528810"/>
            </a:xfrm>
            <a:custGeom>
              <a:avLst/>
              <a:gdLst/>
              <a:ahLst/>
              <a:cxnLst>
                <a:cxn ang="0">
                  <a:pos x="wd2" y="hd2"/>
                </a:cxn>
                <a:cxn ang="5400000">
                  <a:pos x="wd2" y="hd2"/>
                </a:cxn>
                <a:cxn ang="10800000">
                  <a:pos x="wd2" y="hd2"/>
                </a:cxn>
                <a:cxn ang="16200000">
                  <a:pos x="wd2" y="hd2"/>
                </a:cxn>
              </a:cxnLst>
              <a:rect l="0" t="0" r="r" b="b"/>
              <a:pathLst>
                <a:path w="21600" h="21600" extrusionOk="0">
                  <a:moveTo>
                    <a:pt x="5612" y="174"/>
                  </a:moveTo>
                  <a:cubicBezTo>
                    <a:pt x="5734" y="174"/>
                    <a:pt x="5804" y="196"/>
                    <a:pt x="5925" y="196"/>
                  </a:cubicBezTo>
                  <a:cubicBezTo>
                    <a:pt x="6147" y="196"/>
                    <a:pt x="6157" y="0"/>
                    <a:pt x="6380" y="0"/>
                  </a:cubicBezTo>
                  <a:cubicBezTo>
                    <a:pt x="6671" y="0"/>
                    <a:pt x="6693" y="218"/>
                    <a:pt x="6985" y="240"/>
                  </a:cubicBezTo>
                  <a:cubicBezTo>
                    <a:pt x="6985" y="278"/>
                    <a:pt x="7026" y="294"/>
                    <a:pt x="7026" y="333"/>
                  </a:cubicBezTo>
                  <a:cubicBezTo>
                    <a:pt x="7026" y="561"/>
                    <a:pt x="6824" y="686"/>
                    <a:pt x="6824" y="916"/>
                  </a:cubicBezTo>
                  <a:cubicBezTo>
                    <a:pt x="6824" y="1085"/>
                    <a:pt x="7268" y="1046"/>
                    <a:pt x="7550" y="1111"/>
                  </a:cubicBezTo>
                  <a:cubicBezTo>
                    <a:pt x="7661" y="1133"/>
                    <a:pt x="7673" y="1220"/>
                    <a:pt x="7793" y="1220"/>
                  </a:cubicBezTo>
                  <a:cubicBezTo>
                    <a:pt x="8105" y="1220"/>
                    <a:pt x="8257" y="1095"/>
                    <a:pt x="8399" y="937"/>
                  </a:cubicBezTo>
                  <a:lnTo>
                    <a:pt x="8904" y="937"/>
                  </a:lnTo>
                  <a:lnTo>
                    <a:pt x="8904" y="1531"/>
                  </a:lnTo>
                  <a:cubicBezTo>
                    <a:pt x="8904" y="1771"/>
                    <a:pt x="8721" y="1896"/>
                    <a:pt x="8721" y="2136"/>
                  </a:cubicBezTo>
                  <a:cubicBezTo>
                    <a:pt x="8721" y="2310"/>
                    <a:pt x="8883" y="2398"/>
                    <a:pt x="8883" y="2572"/>
                  </a:cubicBezTo>
                  <a:cubicBezTo>
                    <a:pt x="8883" y="2703"/>
                    <a:pt x="8640" y="2758"/>
                    <a:pt x="8640" y="2888"/>
                  </a:cubicBezTo>
                  <a:cubicBezTo>
                    <a:pt x="8640" y="3499"/>
                    <a:pt x="9145" y="3831"/>
                    <a:pt x="9811" y="4316"/>
                  </a:cubicBezTo>
                  <a:cubicBezTo>
                    <a:pt x="10185" y="4114"/>
                    <a:pt x="9974" y="3863"/>
                    <a:pt x="10215" y="3618"/>
                  </a:cubicBezTo>
                  <a:cubicBezTo>
                    <a:pt x="10479" y="3357"/>
                    <a:pt x="10740" y="3210"/>
                    <a:pt x="10779" y="2910"/>
                  </a:cubicBezTo>
                  <a:cubicBezTo>
                    <a:pt x="10962" y="2905"/>
                    <a:pt x="11074" y="2910"/>
                    <a:pt x="11255" y="2910"/>
                  </a:cubicBezTo>
                  <a:cubicBezTo>
                    <a:pt x="11397" y="2910"/>
                    <a:pt x="11446" y="2834"/>
                    <a:pt x="11587" y="2834"/>
                  </a:cubicBezTo>
                  <a:cubicBezTo>
                    <a:pt x="11719" y="2834"/>
                    <a:pt x="11689" y="2953"/>
                    <a:pt x="11790" y="2986"/>
                  </a:cubicBezTo>
                  <a:cubicBezTo>
                    <a:pt x="11991" y="3057"/>
                    <a:pt x="12214" y="3008"/>
                    <a:pt x="12436" y="3074"/>
                  </a:cubicBezTo>
                  <a:cubicBezTo>
                    <a:pt x="12739" y="3161"/>
                    <a:pt x="12840" y="3292"/>
                    <a:pt x="13163" y="3379"/>
                  </a:cubicBezTo>
                  <a:cubicBezTo>
                    <a:pt x="13354" y="3193"/>
                    <a:pt x="13193" y="2991"/>
                    <a:pt x="13486" y="2856"/>
                  </a:cubicBezTo>
                  <a:cubicBezTo>
                    <a:pt x="13637" y="2785"/>
                    <a:pt x="13819" y="2834"/>
                    <a:pt x="13970" y="2768"/>
                  </a:cubicBezTo>
                  <a:cubicBezTo>
                    <a:pt x="14333" y="2605"/>
                    <a:pt x="14536" y="2436"/>
                    <a:pt x="14536" y="2180"/>
                  </a:cubicBezTo>
                  <a:lnTo>
                    <a:pt x="15090" y="2180"/>
                  </a:lnTo>
                  <a:cubicBezTo>
                    <a:pt x="15737" y="2180"/>
                    <a:pt x="16018" y="2436"/>
                    <a:pt x="16473" y="2681"/>
                  </a:cubicBezTo>
                  <a:cubicBezTo>
                    <a:pt x="16766" y="2839"/>
                    <a:pt x="17069" y="2828"/>
                    <a:pt x="17442" y="2920"/>
                  </a:cubicBezTo>
                  <a:cubicBezTo>
                    <a:pt x="17746" y="2997"/>
                    <a:pt x="17787" y="3144"/>
                    <a:pt x="18048" y="3248"/>
                  </a:cubicBezTo>
                  <a:cubicBezTo>
                    <a:pt x="18270" y="3335"/>
                    <a:pt x="18532" y="3368"/>
                    <a:pt x="18614" y="3509"/>
                  </a:cubicBezTo>
                  <a:cubicBezTo>
                    <a:pt x="18735" y="3717"/>
                    <a:pt x="18573" y="3848"/>
                    <a:pt x="18573" y="4064"/>
                  </a:cubicBezTo>
                  <a:cubicBezTo>
                    <a:pt x="18573" y="4299"/>
                    <a:pt x="18521" y="4463"/>
                    <a:pt x="18735" y="4664"/>
                  </a:cubicBezTo>
                  <a:cubicBezTo>
                    <a:pt x="18906" y="4822"/>
                    <a:pt x="19259" y="4735"/>
                    <a:pt x="19542" y="4838"/>
                  </a:cubicBezTo>
                  <a:cubicBezTo>
                    <a:pt x="19692" y="4894"/>
                    <a:pt x="19764" y="4975"/>
                    <a:pt x="19946" y="4992"/>
                  </a:cubicBezTo>
                  <a:cubicBezTo>
                    <a:pt x="20249" y="5019"/>
                    <a:pt x="20289" y="5187"/>
                    <a:pt x="20510" y="5296"/>
                  </a:cubicBezTo>
                  <a:cubicBezTo>
                    <a:pt x="20844" y="5460"/>
                    <a:pt x="21600" y="5308"/>
                    <a:pt x="21600" y="5559"/>
                  </a:cubicBezTo>
                  <a:cubicBezTo>
                    <a:pt x="21600" y="5820"/>
                    <a:pt x="20793" y="5820"/>
                    <a:pt x="20793" y="6082"/>
                  </a:cubicBezTo>
                  <a:cubicBezTo>
                    <a:pt x="20793" y="6294"/>
                    <a:pt x="21359" y="6326"/>
                    <a:pt x="21359" y="6538"/>
                  </a:cubicBezTo>
                  <a:cubicBezTo>
                    <a:pt x="21359" y="7090"/>
                    <a:pt x="20859" y="7435"/>
                    <a:pt x="20374" y="7914"/>
                  </a:cubicBezTo>
                  <a:lnTo>
                    <a:pt x="20374" y="7914"/>
                  </a:lnTo>
                  <a:cubicBezTo>
                    <a:pt x="19164" y="7860"/>
                    <a:pt x="18532" y="8195"/>
                    <a:pt x="17321" y="8195"/>
                  </a:cubicBezTo>
                  <a:cubicBezTo>
                    <a:pt x="16877" y="8195"/>
                    <a:pt x="16655" y="8064"/>
                    <a:pt x="16210" y="8064"/>
                  </a:cubicBezTo>
                  <a:cubicBezTo>
                    <a:pt x="15707" y="8064"/>
                    <a:pt x="15545" y="8299"/>
                    <a:pt x="15141" y="8458"/>
                  </a:cubicBezTo>
                  <a:cubicBezTo>
                    <a:pt x="14727" y="8621"/>
                    <a:pt x="14294" y="8691"/>
                    <a:pt x="14172" y="8959"/>
                  </a:cubicBezTo>
                  <a:cubicBezTo>
                    <a:pt x="14162" y="9007"/>
                    <a:pt x="14131" y="9013"/>
                    <a:pt x="14131" y="9062"/>
                  </a:cubicBezTo>
                  <a:cubicBezTo>
                    <a:pt x="14131" y="9356"/>
                    <a:pt x="14536" y="9492"/>
                    <a:pt x="14536" y="9787"/>
                  </a:cubicBezTo>
                  <a:cubicBezTo>
                    <a:pt x="14536" y="9912"/>
                    <a:pt x="14333" y="9967"/>
                    <a:pt x="14333" y="10092"/>
                  </a:cubicBezTo>
                  <a:cubicBezTo>
                    <a:pt x="14333" y="10277"/>
                    <a:pt x="14666" y="10336"/>
                    <a:pt x="14858" y="10484"/>
                  </a:cubicBezTo>
                  <a:cubicBezTo>
                    <a:pt x="15131" y="10685"/>
                    <a:pt x="15261" y="10849"/>
                    <a:pt x="15261" y="11100"/>
                  </a:cubicBezTo>
                  <a:lnTo>
                    <a:pt x="15261" y="11547"/>
                  </a:lnTo>
                  <a:cubicBezTo>
                    <a:pt x="15261" y="11923"/>
                    <a:pt x="15791" y="12057"/>
                    <a:pt x="15791" y="12433"/>
                  </a:cubicBezTo>
                  <a:lnTo>
                    <a:pt x="15791" y="12433"/>
                  </a:lnTo>
                  <a:cubicBezTo>
                    <a:pt x="15722" y="12421"/>
                    <a:pt x="15640" y="12420"/>
                    <a:pt x="15565" y="12402"/>
                  </a:cubicBezTo>
                  <a:cubicBezTo>
                    <a:pt x="15434" y="12372"/>
                    <a:pt x="15404" y="12309"/>
                    <a:pt x="15343" y="12239"/>
                  </a:cubicBezTo>
                  <a:cubicBezTo>
                    <a:pt x="15030" y="11877"/>
                    <a:pt x="14691" y="11601"/>
                    <a:pt x="13949" y="11542"/>
                  </a:cubicBezTo>
                  <a:lnTo>
                    <a:pt x="13506" y="11538"/>
                  </a:lnTo>
                  <a:cubicBezTo>
                    <a:pt x="13506" y="11449"/>
                    <a:pt x="13592" y="11313"/>
                    <a:pt x="13425" y="11313"/>
                  </a:cubicBezTo>
                  <a:cubicBezTo>
                    <a:pt x="13345" y="11313"/>
                    <a:pt x="13294" y="11335"/>
                    <a:pt x="13214" y="11335"/>
                  </a:cubicBezTo>
                  <a:cubicBezTo>
                    <a:pt x="12653" y="11335"/>
                    <a:pt x="12512" y="10964"/>
                    <a:pt x="11951" y="10964"/>
                  </a:cubicBezTo>
                  <a:cubicBezTo>
                    <a:pt x="11764" y="10964"/>
                    <a:pt x="11764" y="11100"/>
                    <a:pt x="11609" y="11148"/>
                  </a:cubicBezTo>
                  <a:cubicBezTo>
                    <a:pt x="11517" y="11176"/>
                    <a:pt x="11431" y="11171"/>
                    <a:pt x="11321" y="11171"/>
                  </a:cubicBezTo>
                  <a:lnTo>
                    <a:pt x="10941" y="11171"/>
                  </a:lnTo>
                  <a:cubicBezTo>
                    <a:pt x="10513" y="11190"/>
                    <a:pt x="10270" y="11225"/>
                    <a:pt x="9842" y="11225"/>
                  </a:cubicBezTo>
                  <a:cubicBezTo>
                    <a:pt x="9741" y="11225"/>
                    <a:pt x="9706" y="11166"/>
                    <a:pt x="9671" y="11116"/>
                  </a:cubicBezTo>
                  <a:cubicBezTo>
                    <a:pt x="9593" y="11013"/>
                    <a:pt x="9508" y="10947"/>
                    <a:pt x="9508" y="10833"/>
                  </a:cubicBezTo>
                  <a:cubicBezTo>
                    <a:pt x="9508" y="10533"/>
                    <a:pt x="9710" y="10367"/>
                    <a:pt x="9710" y="10068"/>
                  </a:cubicBezTo>
                  <a:lnTo>
                    <a:pt x="9710" y="9940"/>
                  </a:lnTo>
                  <a:cubicBezTo>
                    <a:pt x="9679" y="9940"/>
                    <a:pt x="9665" y="9928"/>
                    <a:pt x="9634" y="9928"/>
                  </a:cubicBezTo>
                  <a:cubicBezTo>
                    <a:pt x="9342" y="9928"/>
                    <a:pt x="9175" y="9972"/>
                    <a:pt x="8883" y="9972"/>
                  </a:cubicBezTo>
                  <a:cubicBezTo>
                    <a:pt x="8616" y="9972"/>
                    <a:pt x="8458" y="9950"/>
                    <a:pt x="8197" y="9918"/>
                  </a:cubicBezTo>
                  <a:cubicBezTo>
                    <a:pt x="7980" y="9890"/>
                    <a:pt x="7888" y="9797"/>
                    <a:pt x="7666" y="9797"/>
                  </a:cubicBezTo>
                  <a:lnTo>
                    <a:pt x="7501" y="9797"/>
                  </a:lnTo>
                  <a:lnTo>
                    <a:pt x="7501" y="10204"/>
                  </a:lnTo>
                  <a:cubicBezTo>
                    <a:pt x="7501" y="10313"/>
                    <a:pt x="7429" y="10375"/>
                    <a:pt x="7429" y="10484"/>
                  </a:cubicBezTo>
                  <a:cubicBezTo>
                    <a:pt x="7429" y="10585"/>
                    <a:pt x="7641" y="10599"/>
                    <a:pt x="7752" y="10680"/>
                  </a:cubicBezTo>
                  <a:cubicBezTo>
                    <a:pt x="7823" y="10735"/>
                    <a:pt x="7833" y="10787"/>
                    <a:pt x="7833" y="10855"/>
                  </a:cubicBezTo>
                  <a:cubicBezTo>
                    <a:pt x="7833" y="11084"/>
                    <a:pt x="7530" y="11190"/>
                    <a:pt x="7530" y="11419"/>
                  </a:cubicBezTo>
                  <a:lnTo>
                    <a:pt x="7530" y="11653"/>
                  </a:lnTo>
                  <a:cubicBezTo>
                    <a:pt x="7530" y="11740"/>
                    <a:pt x="7611" y="11789"/>
                    <a:pt x="7673" y="11868"/>
                  </a:cubicBezTo>
                  <a:cubicBezTo>
                    <a:pt x="7808" y="12037"/>
                    <a:pt x="7774" y="12157"/>
                    <a:pt x="7774" y="12342"/>
                  </a:cubicBezTo>
                  <a:cubicBezTo>
                    <a:pt x="7774" y="12574"/>
                    <a:pt x="7490" y="12675"/>
                    <a:pt x="7348" y="12893"/>
                  </a:cubicBezTo>
                  <a:cubicBezTo>
                    <a:pt x="7323" y="12936"/>
                    <a:pt x="7213" y="12920"/>
                    <a:pt x="7168" y="12958"/>
                  </a:cubicBezTo>
                  <a:cubicBezTo>
                    <a:pt x="7021" y="13078"/>
                    <a:pt x="7067" y="13184"/>
                    <a:pt x="7067" y="13329"/>
                  </a:cubicBezTo>
                  <a:cubicBezTo>
                    <a:pt x="7067" y="13473"/>
                    <a:pt x="6920" y="13541"/>
                    <a:pt x="6843" y="13678"/>
                  </a:cubicBezTo>
                  <a:cubicBezTo>
                    <a:pt x="6727" y="13879"/>
                    <a:pt x="6880" y="14023"/>
                    <a:pt x="6743" y="14222"/>
                  </a:cubicBezTo>
                  <a:cubicBezTo>
                    <a:pt x="6626" y="14391"/>
                    <a:pt x="6405" y="14451"/>
                    <a:pt x="6319" y="14625"/>
                  </a:cubicBezTo>
                  <a:cubicBezTo>
                    <a:pt x="6207" y="14843"/>
                    <a:pt x="6279" y="14982"/>
                    <a:pt x="6279" y="15209"/>
                  </a:cubicBezTo>
                  <a:cubicBezTo>
                    <a:pt x="6279" y="15683"/>
                    <a:pt x="6521" y="15947"/>
                    <a:pt x="6521" y="16421"/>
                  </a:cubicBezTo>
                  <a:lnTo>
                    <a:pt x="6521" y="16642"/>
                  </a:lnTo>
                  <a:cubicBezTo>
                    <a:pt x="6592" y="16669"/>
                    <a:pt x="6632" y="16707"/>
                    <a:pt x="6723" y="16707"/>
                  </a:cubicBezTo>
                  <a:cubicBezTo>
                    <a:pt x="6819" y="16707"/>
                    <a:pt x="6828" y="16636"/>
                    <a:pt x="6925" y="16631"/>
                  </a:cubicBezTo>
                  <a:cubicBezTo>
                    <a:pt x="7082" y="16623"/>
                    <a:pt x="7173" y="16620"/>
                    <a:pt x="7328" y="16620"/>
                  </a:cubicBezTo>
                  <a:cubicBezTo>
                    <a:pt x="7596" y="16620"/>
                    <a:pt x="7747" y="16655"/>
                    <a:pt x="8015" y="16674"/>
                  </a:cubicBezTo>
                  <a:cubicBezTo>
                    <a:pt x="8050" y="16944"/>
                    <a:pt x="8298" y="17066"/>
                    <a:pt x="8418" y="17329"/>
                  </a:cubicBezTo>
                  <a:lnTo>
                    <a:pt x="8418" y="17560"/>
                  </a:lnTo>
                  <a:cubicBezTo>
                    <a:pt x="8418" y="17871"/>
                    <a:pt x="8999" y="17952"/>
                    <a:pt x="9186" y="18244"/>
                  </a:cubicBezTo>
                  <a:cubicBezTo>
                    <a:pt x="9373" y="18536"/>
                    <a:pt x="9367" y="18718"/>
                    <a:pt x="9529" y="19018"/>
                  </a:cubicBezTo>
                  <a:cubicBezTo>
                    <a:pt x="9706" y="19350"/>
                    <a:pt x="10043" y="19521"/>
                    <a:pt x="10599" y="19682"/>
                  </a:cubicBezTo>
                  <a:cubicBezTo>
                    <a:pt x="10983" y="19794"/>
                    <a:pt x="11208" y="19911"/>
                    <a:pt x="11648" y="19911"/>
                  </a:cubicBezTo>
                  <a:cubicBezTo>
                    <a:pt x="11865" y="19911"/>
                    <a:pt x="11936" y="19791"/>
                    <a:pt x="12153" y="19791"/>
                  </a:cubicBezTo>
                  <a:cubicBezTo>
                    <a:pt x="12386" y="19791"/>
                    <a:pt x="12451" y="19906"/>
                    <a:pt x="12638" y="19977"/>
                  </a:cubicBezTo>
                  <a:cubicBezTo>
                    <a:pt x="12855" y="20061"/>
                    <a:pt x="13061" y="20115"/>
                    <a:pt x="13081" y="20260"/>
                  </a:cubicBezTo>
                  <a:cubicBezTo>
                    <a:pt x="13566" y="20434"/>
                    <a:pt x="13899" y="20462"/>
                    <a:pt x="14415" y="20608"/>
                  </a:cubicBezTo>
                  <a:cubicBezTo>
                    <a:pt x="14475" y="20626"/>
                    <a:pt x="14525" y="20645"/>
                    <a:pt x="14570" y="20665"/>
                  </a:cubicBezTo>
                  <a:lnTo>
                    <a:pt x="14570" y="20665"/>
                  </a:lnTo>
                  <a:cubicBezTo>
                    <a:pt x="14329" y="20736"/>
                    <a:pt x="14091" y="20800"/>
                    <a:pt x="14091" y="20952"/>
                  </a:cubicBezTo>
                  <a:lnTo>
                    <a:pt x="14091" y="21383"/>
                  </a:lnTo>
                  <a:cubicBezTo>
                    <a:pt x="14001" y="21404"/>
                    <a:pt x="13949" y="21448"/>
                    <a:pt x="13848" y="21448"/>
                  </a:cubicBezTo>
                  <a:cubicBezTo>
                    <a:pt x="13506" y="21448"/>
                    <a:pt x="13425" y="21208"/>
                    <a:pt x="13081" y="21208"/>
                  </a:cubicBezTo>
                  <a:cubicBezTo>
                    <a:pt x="12638" y="21208"/>
                    <a:pt x="12638" y="21600"/>
                    <a:pt x="12194" y="21600"/>
                  </a:cubicBezTo>
                  <a:cubicBezTo>
                    <a:pt x="11820" y="21600"/>
                    <a:pt x="11942" y="21295"/>
                    <a:pt x="11710" y="21142"/>
                  </a:cubicBezTo>
                  <a:cubicBezTo>
                    <a:pt x="11587" y="21061"/>
                    <a:pt x="11416" y="21072"/>
                    <a:pt x="11225" y="21056"/>
                  </a:cubicBezTo>
                  <a:cubicBezTo>
                    <a:pt x="10871" y="21018"/>
                    <a:pt x="10619" y="21018"/>
                    <a:pt x="10337" y="20903"/>
                  </a:cubicBezTo>
                  <a:cubicBezTo>
                    <a:pt x="10043" y="20788"/>
                    <a:pt x="9863" y="20642"/>
                    <a:pt x="9489" y="20642"/>
                  </a:cubicBezTo>
                  <a:cubicBezTo>
                    <a:pt x="9226" y="20642"/>
                    <a:pt x="9149" y="20775"/>
                    <a:pt x="8885" y="20798"/>
                  </a:cubicBezTo>
                  <a:lnTo>
                    <a:pt x="8885" y="20798"/>
                  </a:lnTo>
                  <a:cubicBezTo>
                    <a:pt x="8853" y="20744"/>
                    <a:pt x="8823" y="20688"/>
                    <a:pt x="8782" y="20620"/>
                  </a:cubicBezTo>
                  <a:cubicBezTo>
                    <a:pt x="8576" y="20494"/>
                    <a:pt x="8403" y="20464"/>
                    <a:pt x="8156" y="20358"/>
                  </a:cubicBezTo>
                  <a:cubicBezTo>
                    <a:pt x="7774" y="20194"/>
                    <a:pt x="7602" y="20064"/>
                    <a:pt x="7207" y="19900"/>
                  </a:cubicBezTo>
                  <a:cubicBezTo>
                    <a:pt x="6950" y="19794"/>
                    <a:pt x="6703" y="19753"/>
                    <a:pt x="6622" y="19584"/>
                  </a:cubicBezTo>
                  <a:cubicBezTo>
                    <a:pt x="6531" y="19391"/>
                    <a:pt x="6506" y="19263"/>
                    <a:pt x="6279" y="19105"/>
                  </a:cubicBezTo>
                  <a:cubicBezTo>
                    <a:pt x="6162" y="19022"/>
                    <a:pt x="6154" y="18941"/>
                    <a:pt x="5997" y="18887"/>
                  </a:cubicBezTo>
                  <a:cubicBezTo>
                    <a:pt x="5769" y="18806"/>
                    <a:pt x="5587" y="18769"/>
                    <a:pt x="5431" y="18647"/>
                  </a:cubicBezTo>
                  <a:cubicBezTo>
                    <a:pt x="5278" y="18529"/>
                    <a:pt x="5167" y="18418"/>
                    <a:pt x="4906" y="18418"/>
                  </a:cubicBezTo>
                  <a:cubicBezTo>
                    <a:pt x="4603" y="18418"/>
                    <a:pt x="4441" y="18473"/>
                    <a:pt x="4138" y="18473"/>
                  </a:cubicBezTo>
                  <a:cubicBezTo>
                    <a:pt x="3842" y="18473"/>
                    <a:pt x="3756" y="18307"/>
                    <a:pt x="3655" y="18157"/>
                  </a:cubicBezTo>
                  <a:cubicBezTo>
                    <a:pt x="3528" y="17968"/>
                    <a:pt x="3422" y="17855"/>
                    <a:pt x="3422" y="17653"/>
                  </a:cubicBezTo>
                  <a:lnTo>
                    <a:pt x="3422" y="17271"/>
                  </a:lnTo>
                  <a:cubicBezTo>
                    <a:pt x="3422" y="17048"/>
                    <a:pt x="3695" y="16952"/>
                    <a:pt x="3835" y="16740"/>
                  </a:cubicBezTo>
                  <a:cubicBezTo>
                    <a:pt x="3927" y="16601"/>
                    <a:pt x="3917" y="16511"/>
                    <a:pt x="3977" y="16370"/>
                  </a:cubicBezTo>
                  <a:cubicBezTo>
                    <a:pt x="4100" y="16080"/>
                    <a:pt x="4258" y="15910"/>
                    <a:pt x="4278" y="15630"/>
                  </a:cubicBezTo>
                  <a:lnTo>
                    <a:pt x="4278" y="15630"/>
                  </a:lnTo>
                  <a:cubicBezTo>
                    <a:pt x="4469" y="15483"/>
                    <a:pt x="4766" y="15475"/>
                    <a:pt x="5006" y="15345"/>
                  </a:cubicBezTo>
                  <a:cubicBezTo>
                    <a:pt x="5280" y="15198"/>
                    <a:pt x="5229" y="15034"/>
                    <a:pt x="5290" y="14822"/>
                  </a:cubicBezTo>
                  <a:cubicBezTo>
                    <a:pt x="5501" y="14435"/>
                    <a:pt x="5612" y="14184"/>
                    <a:pt x="5936" y="13819"/>
                  </a:cubicBezTo>
                  <a:cubicBezTo>
                    <a:pt x="6198" y="13514"/>
                    <a:pt x="6663" y="13383"/>
                    <a:pt x="6663" y="13045"/>
                  </a:cubicBezTo>
                  <a:cubicBezTo>
                    <a:pt x="6663" y="12620"/>
                    <a:pt x="6380" y="12380"/>
                    <a:pt x="6097" y="11988"/>
                  </a:cubicBezTo>
                  <a:cubicBezTo>
                    <a:pt x="5683" y="11405"/>
                    <a:pt x="5462" y="11056"/>
                    <a:pt x="5249" y="10441"/>
                  </a:cubicBezTo>
                  <a:cubicBezTo>
                    <a:pt x="5140" y="10108"/>
                    <a:pt x="4724" y="9989"/>
                    <a:pt x="4239" y="9765"/>
                  </a:cubicBezTo>
                  <a:cubicBezTo>
                    <a:pt x="3936" y="9629"/>
                    <a:pt x="3977" y="9449"/>
                    <a:pt x="3796" y="9263"/>
                  </a:cubicBezTo>
                  <a:cubicBezTo>
                    <a:pt x="3584" y="9057"/>
                    <a:pt x="3109" y="9116"/>
                    <a:pt x="2827" y="8936"/>
                  </a:cubicBezTo>
                  <a:cubicBezTo>
                    <a:pt x="2595" y="8789"/>
                    <a:pt x="2787" y="8615"/>
                    <a:pt x="2664" y="8435"/>
                  </a:cubicBezTo>
                  <a:cubicBezTo>
                    <a:pt x="2555" y="8278"/>
                    <a:pt x="2363" y="8228"/>
                    <a:pt x="2139" y="8109"/>
                  </a:cubicBezTo>
                  <a:cubicBezTo>
                    <a:pt x="2715" y="8032"/>
                    <a:pt x="3029" y="7863"/>
                    <a:pt x="3311" y="7585"/>
                  </a:cubicBezTo>
                  <a:cubicBezTo>
                    <a:pt x="3473" y="7427"/>
                    <a:pt x="3756" y="7357"/>
                    <a:pt x="3756" y="7171"/>
                  </a:cubicBezTo>
                  <a:cubicBezTo>
                    <a:pt x="3756" y="6687"/>
                    <a:pt x="3502" y="6424"/>
                    <a:pt x="3190" y="5973"/>
                  </a:cubicBezTo>
                  <a:cubicBezTo>
                    <a:pt x="3089" y="5820"/>
                    <a:pt x="2776" y="5836"/>
                    <a:pt x="2585" y="5711"/>
                  </a:cubicBezTo>
                  <a:cubicBezTo>
                    <a:pt x="2413" y="5596"/>
                    <a:pt x="2513" y="5460"/>
                    <a:pt x="2423" y="5318"/>
                  </a:cubicBezTo>
                  <a:cubicBezTo>
                    <a:pt x="2282" y="5084"/>
                    <a:pt x="2161" y="4910"/>
                    <a:pt x="1777" y="4773"/>
                  </a:cubicBezTo>
                  <a:cubicBezTo>
                    <a:pt x="879" y="4452"/>
                    <a:pt x="263" y="4185"/>
                    <a:pt x="0" y="3618"/>
                  </a:cubicBezTo>
                  <a:cubicBezTo>
                    <a:pt x="192" y="3634"/>
                    <a:pt x="325" y="3651"/>
                    <a:pt x="485" y="3596"/>
                  </a:cubicBezTo>
                  <a:cubicBezTo>
                    <a:pt x="767" y="3499"/>
                    <a:pt x="564" y="3313"/>
                    <a:pt x="564" y="3128"/>
                  </a:cubicBezTo>
                  <a:cubicBezTo>
                    <a:pt x="564" y="2790"/>
                    <a:pt x="283" y="2605"/>
                    <a:pt x="283" y="2267"/>
                  </a:cubicBezTo>
                  <a:cubicBezTo>
                    <a:pt x="283" y="2109"/>
                    <a:pt x="534" y="2044"/>
                    <a:pt x="606" y="1896"/>
                  </a:cubicBezTo>
                  <a:cubicBezTo>
                    <a:pt x="677" y="1766"/>
                    <a:pt x="465" y="1650"/>
                    <a:pt x="606" y="1548"/>
                  </a:cubicBezTo>
                  <a:cubicBezTo>
                    <a:pt x="1051" y="1237"/>
                    <a:pt x="1747" y="1444"/>
                    <a:pt x="2464" y="1374"/>
                  </a:cubicBezTo>
                  <a:cubicBezTo>
                    <a:pt x="3068" y="1313"/>
                    <a:pt x="3190" y="943"/>
                    <a:pt x="3190" y="610"/>
                  </a:cubicBezTo>
                  <a:cubicBezTo>
                    <a:pt x="3341" y="605"/>
                    <a:pt x="3433" y="588"/>
                    <a:pt x="3584" y="588"/>
                  </a:cubicBezTo>
                  <a:cubicBezTo>
                    <a:pt x="3796" y="588"/>
                    <a:pt x="3867" y="719"/>
                    <a:pt x="4078" y="719"/>
                  </a:cubicBezTo>
                  <a:cubicBezTo>
                    <a:pt x="4411" y="719"/>
                    <a:pt x="4331" y="452"/>
                    <a:pt x="4603" y="349"/>
                  </a:cubicBezTo>
                  <a:cubicBezTo>
                    <a:pt x="4714" y="311"/>
                    <a:pt x="4837" y="349"/>
                    <a:pt x="4965" y="327"/>
                  </a:cubicBezTo>
                  <a:cubicBezTo>
                    <a:pt x="5219" y="283"/>
                    <a:pt x="5339" y="185"/>
                    <a:pt x="5612" y="174"/>
                  </a:cubicBezTo>
                  <a:cubicBezTo>
                    <a:pt x="5612" y="174"/>
                    <a:pt x="5612" y="174"/>
                    <a:pt x="5612" y="17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3228"/>
            <p:cNvSpPr/>
            <p:nvPr/>
          </p:nvSpPr>
          <p:spPr>
            <a:xfrm>
              <a:off x="3941519" y="4707742"/>
              <a:ext cx="181453" cy="150476"/>
            </a:xfrm>
            <a:custGeom>
              <a:avLst/>
              <a:gdLst/>
              <a:ahLst/>
              <a:cxnLst>
                <a:cxn ang="0">
                  <a:pos x="wd2" y="hd2"/>
                </a:cxn>
                <a:cxn ang="5400000">
                  <a:pos x="wd2" y="hd2"/>
                </a:cxn>
                <a:cxn ang="10800000">
                  <a:pos x="wd2" y="hd2"/>
                </a:cxn>
                <a:cxn ang="16200000">
                  <a:pos x="wd2" y="hd2"/>
                </a:cxn>
              </a:cxnLst>
              <a:rect l="0" t="0" r="r" b="b"/>
              <a:pathLst>
                <a:path w="21600" h="21600" extrusionOk="0">
                  <a:moveTo>
                    <a:pt x="2613" y="16272"/>
                  </a:moveTo>
                  <a:cubicBezTo>
                    <a:pt x="2613" y="14950"/>
                    <a:pt x="1778" y="14478"/>
                    <a:pt x="1778" y="13155"/>
                  </a:cubicBezTo>
                  <a:lnTo>
                    <a:pt x="1778" y="11586"/>
                  </a:lnTo>
                  <a:cubicBezTo>
                    <a:pt x="1778" y="10704"/>
                    <a:pt x="1573" y="10129"/>
                    <a:pt x="1144" y="9420"/>
                  </a:cubicBezTo>
                  <a:cubicBezTo>
                    <a:pt x="842" y="8903"/>
                    <a:pt x="318" y="8694"/>
                    <a:pt x="318" y="8042"/>
                  </a:cubicBezTo>
                  <a:cubicBezTo>
                    <a:pt x="318" y="7604"/>
                    <a:pt x="637" y="7410"/>
                    <a:pt x="637" y="6972"/>
                  </a:cubicBezTo>
                  <a:cubicBezTo>
                    <a:pt x="637" y="5937"/>
                    <a:pt x="0" y="5457"/>
                    <a:pt x="0" y="4422"/>
                  </a:cubicBezTo>
                  <a:cubicBezTo>
                    <a:pt x="0" y="4252"/>
                    <a:pt x="50" y="4231"/>
                    <a:pt x="65" y="4061"/>
                  </a:cubicBezTo>
                  <a:cubicBezTo>
                    <a:pt x="256" y="3122"/>
                    <a:pt x="938" y="2875"/>
                    <a:pt x="1590" y="2300"/>
                  </a:cubicBezTo>
                  <a:cubicBezTo>
                    <a:pt x="2225" y="1744"/>
                    <a:pt x="2479" y="917"/>
                    <a:pt x="3272" y="917"/>
                  </a:cubicBezTo>
                  <a:cubicBezTo>
                    <a:pt x="3971" y="917"/>
                    <a:pt x="4321" y="1378"/>
                    <a:pt x="5019" y="1378"/>
                  </a:cubicBezTo>
                  <a:cubicBezTo>
                    <a:pt x="6924" y="1378"/>
                    <a:pt x="7919" y="199"/>
                    <a:pt x="9823" y="391"/>
                  </a:cubicBezTo>
                  <a:lnTo>
                    <a:pt x="9823" y="391"/>
                  </a:lnTo>
                  <a:cubicBezTo>
                    <a:pt x="10411" y="735"/>
                    <a:pt x="10419" y="1514"/>
                    <a:pt x="10927" y="1993"/>
                  </a:cubicBezTo>
                  <a:cubicBezTo>
                    <a:pt x="11357" y="2393"/>
                    <a:pt x="11770" y="2300"/>
                    <a:pt x="12324" y="2300"/>
                  </a:cubicBezTo>
                  <a:cubicBezTo>
                    <a:pt x="12626" y="2300"/>
                    <a:pt x="12787" y="2144"/>
                    <a:pt x="13087" y="2144"/>
                  </a:cubicBezTo>
                  <a:cubicBezTo>
                    <a:pt x="13707" y="2144"/>
                    <a:pt x="13929" y="2911"/>
                    <a:pt x="14547" y="2911"/>
                  </a:cubicBezTo>
                  <a:cubicBezTo>
                    <a:pt x="14802" y="2911"/>
                    <a:pt x="14865" y="2546"/>
                    <a:pt x="14992" y="2300"/>
                  </a:cubicBezTo>
                  <a:cubicBezTo>
                    <a:pt x="15230" y="1876"/>
                    <a:pt x="15374" y="1591"/>
                    <a:pt x="15374" y="1073"/>
                  </a:cubicBezTo>
                  <a:cubicBezTo>
                    <a:pt x="15374" y="824"/>
                    <a:pt x="15278" y="668"/>
                    <a:pt x="15183" y="460"/>
                  </a:cubicBezTo>
                  <a:cubicBezTo>
                    <a:pt x="15690" y="460"/>
                    <a:pt x="16025" y="306"/>
                    <a:pt x="16454" y="0"/>
                  </a:cubicBezTo>
                  <a:cubicBezTo>
                    <a:pt x="16995" y="652"/>
                    <a:pt x="17183" y="1361"/>
                    <a:pt x="17915" y="1610"/>
                  </a:cubicBezTo>
                  <a:lnTo>
                    <a:pt x="18675" y="1150"/>
                  </a:lnTo>
                  <a:cubicBezTo>
                    <a:pt x="18961" y="1342"/>
                    <a:pt x="19218" y="1454"/>
                    <a:pt x="19518" y="1591"/>
                  </a:cubicBezTo>
                  <a:lnTo>
                    <a:pt x="19518" y="1591"/>
                  </a:lnTo>
                  <a:cubicBezTo>
                    <a:pt x="19981" y="2336"/>
                    <a:pt x="20313" y="2623"/>
                    <a:pt x="20774" y="3371"/>
                  </a:cubicBezTo>
                  <a:cubicBezTo>
                    <a:pt x="21105" y="3927"/>
                    <a:pt x="21600" y="4195"/>
                    <a:pt x="21600" y="4904"/>
                  </a:cubicBezTo>
                  <a:cubicBezTo>
                    <a:pt x="21600" y="5553"/>
                    <a:pt x="20710" y="5537"/>
                    <a:pt x="20710" y="6186"/>
                  </a:cubicBezTo>
                  <a:lnTo>
                    <a:pt x="20710" y="7949"/>
                  </a:lnTo>
                  <a:cubicBezTo>
                    <a:pt x="20710" y="8426"/>
                    <a:pt x="20345" y="8675"/>
                    <a:pt x="20010" y="8886"/>
                  </a:cubicBezTo>
                  <a:cubicBezTo>
                    <a:pt x="19534" y="9193"/>
                    <a:pt x="19504" y="9768"/>
                    <a:pt x="19375" y="10419"/>
                  </a:cubicBezTo>
                  <a:lnTo>
                    <a:pt x="18869" y="10419"/>
                  </a:lnTo>
                  <a:lnTo>
                    <a:pt x="18614" y="10263"/>
                  </a:lnTo>
                  <a:lnTo>
                    <a:pt x="18074" y="10263"/>
                  </a:lnTo>
                  <a:lnTo>
                    <a:pt x="18074" y="11797"/>
                  </a:lnTo>
                  <a:cubicBezTo>
                    <a:pt x="17120" y="11892"/>
                    <a:pt x="15819" y="11797"/>
                    <a:pt x="15819" y="12947"/>
                  </a:cubicBezTo>
                  <a:cubicBezTo>
                    <a:pt x="15819" y="13253"/>
                    <a:pt x="16009" y="13404"/>
                    <a:pt x="16009" y="13713"/>
                  </a:cubicBezTo>
                  <a:cubicBezTo>
                    <a:pt x="16009" y="13922"/>
                    <a:pt x="15803" y="13963"/>
                    <a:pt x="15691" y="14092"/>
                  </a:cubicBezTo>
                  <a:cubicBezTo>
                    <a:pt x="16153" y="14650"/>
                    <a:pt x="16643" y="14957"/>
                    <a:pt x="16643" y="15743"/>
                  </a:cubicBezTo>
                  <a:cubicBezTo>
                    <a:pt x="16643" y="16354"/>
                    <a:pt x="16137" y="16699"/>
                    <a:pt x="15626" y="16699"/>
                  </a:cubicBezTo>
                  <a:cubicBezTo>
                    <a:pt x="15024" y="16699"/>
                    <a:pt x="14835" y="15857"/>
                    <a:pt x="14231" y="15857"/>
                  </a:cubicBezTo>
                  <a:cubicBezTo>
                    <a:pt x="13437" y="15857"/>
                    <a:pt x="13753" y="17769"/>
                    <a:pt x="12960" y="17769"/>
                  </a:cubicBezTo>
                  <a:cubicBezTo>
                    <a:pt x="12531" y="17769"/>
                    <a:pt x="12310" y="17465"/>
                    <a:pt x="11881" y="17386"/>
                  </a:cubicBezTo>
                  <a:cubicBezTo>
                    <a:pt x="11640" y="18287"/>
                    <a:pt x="11674" y="19111"/>
                    <a:pt x="10991" y="19535"/>
                  </a:cubicBezTo>
                  <a:cubicBezTo>
                    <a:pt x="10276" y="19993"/>
                    <a:pt x="9785" y="20606"/>
                    <a:pt x="9719" y="21600"/>
                  </a:cubicBezTo>
                  <a:lnTo>
                    <a:pt x="9719" y="21600"/>
                  </a:lnTo>
                  <a:cubicBezTo>
                    <a:pt x="9061" y="21552"/>
                    <a:pt x="8750" y="21028"/>
                    <a:pt x="8094" y="21028"/>
                  </a:cubicBezTo>
                  <a:cubicBezTo>
                    <a:pt x="7886" y="21028"/>
                    <a:pt x="7776" y="21064"/>
                    <a:pt x="7568" y="21064"/>
                  </a:cubicBezTo>
                  <a:cubicBezTo>
                    <a:pt x="7194" y="21064"/>
                    <a:pt x="7043" y="20645"/>
                    <a:pt x="6672" y="20645"/>
                  </a:cubicBezTo>
                  <a:cubicBezTo>
                    <a:pt x="6250" y="20645"/>
                    <a:pt x="6139" y="21255"/>
                    <a:pt x="5718" y="21255"/>
                  </a:cubicBezTo>
                  <a:cubicBezTo>
                    <a:pt x="5458" y="21255"/>
                    <a:pt x="5370" y="20951"/>
                    <a:pt x="5241" y="20683"/>
                  </a:cubicBezTo>
                  <a:cubicBezTo>
                    <a:pt x="5164" y="20501"/>
                    <a:pt x="4923" y="20510"/>
                    <a:pt x="4923" y="20299"/>
                  </a:cubicBezTo>
                  <a:cubicBezTo>
                    <a:pt x="4923" y="19974"/>
                    <a:pt x="5336" y="20048"/>
                    <a:pt x="5463" y="19763"/>
                  </a:cubicBezTo>
                  <a:cubicBezTo>
                    <a:pt x="5583" y="19485"/>
                    <a:pt x="5593" y="19274"/>
                    <a:pt x="5593" y="18960"/>
                  </a:cubicBezTo>
                  <a:cubicBezTo>
                    <a:pt x="5593" y="18756"/>
                    <a:pt x="5519" y="18653"/>
                    <a:pt x="5495" y="18462"/>
                  </a:cubicBezTo>
                  <a:cubicBezTo>
                    <a:pt x="5434" y="18050"/>
                    <a:pt x="5495" y="17465"/>
                    <a:pt x="5146" y="17465"/>
                  </a:cubicBezTo>
                  <a:cubicBezTo>
                    <a:pt x="4687" y="17465"/>
                    <a:pt x="4788" y="18230"/>
                    <a:pt x="4669" y="18769"/>
                  </a:cubicBezTo>
                  <a:cubicBezTo>
                    <a:pt x="4582" y="19152"/>
                    <a:pt x="4218" y="19188"/>
                    <a:pt x="3884" y="19188"/>
                  </a:cubicBezTo>
                  <a:cubicBezTo>
                    <a:pt x="3630" y="19188"/>
                    <a:pt x="3497" y="19152"/>
                    <a:pt x="3240" y="19168"/>
                  </a:cubicBezTo>
                  <a:cubicBezTo>
                    <a:pt x="3232" y="19101"/>
                    <a:pt x="3178" y="19065"/>
                    <a:pt x="3178" y="18996"/>
                  </a:cubicBezTo>
                  <a:cubicBezTo>
                    <a:pt x="3178" y="18883"/>
                    <a:pt x="3240" y="18805"/>
                    <a:pt x="3240" y="18692"/>
                  </a:cubicBezTo>
                  <a:cubicBezTo>
                    <a:pt x="3240" y="18145"/>
                    <a:pt x="3033" y="17867"/>
                    <a:pt x="2891" y="17350"/>
                  </a:cubicBezTo>
                  <a:cubicBezTo>
                    <a:pt x="2803" y="17014"/>
                    <a:pt x="2956" y="16728"/>
                    <a:pt x="2797" y="16432"/>
                  </a:cubicBezTo>
                  <a:cubicBezTo>
                    <a:pt x="2751" y="16342"/>
                    <a:pt x="2686" y="16298"/>
                    <a:pt x="2613" y="16272"/>
                  </a:cubicBezTo>
                  <a:cubicBezTo>
                    <a:pt x="2613" y="16272"/>
                    <a:pt x="2613" y="16272"/>
                    <a:pt x="2613" y="16272"/>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3229"/>
            <p:cNvSpPr/>
            <p:nvPr/>
          </p:nvSpPr>
          <p:spPr>
            <a:xfrm>
              <a:off x="3828108" y="4436541"/>
              <a:ext cx="283867" cy="293729"/>
            </a:xfrm>
            <a:custGeom>
              <a:avLst/>
              <a:gdLst/>
              <a:ahLst/>
              <a:cxnLst>
                <a:cxn ang="0">
                  <a:pos x="wd2" y="hd2"/>
                </a:cxn>
                <a:cxn ang="5400000">
                  <a:pos x="wd2" y="hd2"/>
                </a:cxn>
                <a:cxn ang="10800000">
                  <a:pos x="wd2" y="hd2"/>
                </a:cxn>
                <a:cxn ang="16200000">
                  <a:pos x="wd2" y="hd2"/>
                </a:cxn>
              </a:cxnLst>
              <a:rect l="0" t="0" r="r" b="b"/>
              <a:pathLst>
                <a:path w="21600" h="21568" extrusionOk="0">
                  <a:moveTo>
                    <a:pt x="2193" y="2604"/>
                  </a:moveTo>
                  <a:cubicBezTo>
                    <a:pt x="2486" y="2692"/>
                    <a:pt x="2567" y="2612"/>
                    <a:pt x="2883" y="2642"/>
                  </a:cubicBezTo>
                  <a:cubicBezTo>
                    <a:pt x="2883" y="2928"/>
                    <a:pt x="3034" y="3230"/>
                    <a:pt x="3330" y="3230"/>
                  </a:cubicBezTo>
                  <a:cubicBezTo>
                    <a:pt x="3431" y="3230"/>
                    <a:pt x="3431" y="3073"/>
                    <a:pt x="3533" y="3073"/>
                  </a:cubicBezTo>
                  <a:cubicBezTo>
                    <a:pt x="3674" y="3073"/>
                    <a:pt x="3725" y="3191"/>
                    <a:pt x="3867" y="3191"/>
                  </a:cubicBezTo>
                  <a:lnTo>
                    <a:pt x="4182" y="3191"/>
                  </a:lnTo>
                  <a:cubicBezTo>
                    <a:pt x="4182" y="3124"/>
                    <a:pt x="4263" y="3103"/>
                    <a:pt x="4263" y="3034"/>
                  </a:cubicBezTo>
                  <a:cubicBezTo>
                    <a:pt x="4263" y="2652"/>
                    <a:pt x="3573" y="2672"/>
                    <a:pt x="3573" y="2290"/>
                  </a:cubicBezTo>
                  <a:cubicBezTo>
                    <a:pt x="3573" y="2026"/>
                    <a:pt x="3816" y="1928"/>
                    <a:pt x="3816" y="1664"/>
                  </a:cubicBezTo>
                  <a:cubicBezTo>
                    <a:pt x="3816" y="1437"/>
                    <a:pt x="3654" y="1339"/>
                    <a:pt x="3654" y="1114"/>
                  </a:cubicBezTo>
                  <a:cubicBezTo>
                    <a:pt x="3654" y="752"/>
                    <a:pt x="3664" y="496"/>
                    <a:pt x="3898" y="213"/>
                  </a:cubicBezTo>
                  <a:cubicBezTo>
                    <a:pt x="4140" y="332"/>
                    <a:pt x="4233" y="565"/>
                    <a:pt x="4507" y="565"/>
                  </a:cubicBezTo>
                  <a:cubicBezTo>
                    <a:pt x="4710" y="565"/>
                    <a:pt x="4689" y="300"/>
                    <a:pt x="4831" y="175"/>
                  </a:cubicBezTo>
                  <a:cubicBezTo>
                    <a:pt x="5065" y="-32"/>
                    <a:pt x="5368" y="50"/>
                    <a:pt x="5692" y="0"/>
                  </a:cubicBezTo>
                  <a:lnTo>
                    <a:pt x="5692" y="0"/>
                  </a:lnTo>
                  <a:cubicBezTo>
                    <a:pt x="5734" y="668"/>
                    <a:pt x="6029" y="939"/>
                    <a:pt x="6457" y="1468"/>
                  </a:cubicBezTo>
                  <a:cubicBezTo>
                    <a:pt x="6679" y="1751"/>
                    <a:pt x="6750" y="2026"/>
                    <a:pt x="7064" y="2212"/>
                  </a:cubicBezTo>
                  <a:cubicBezTo>
                    <a:pt x="7238" y="2310"/>
                    <a:pt x="7481" y="2300"/>
                    <a:pt x="7551" y="2485"/>
                  </a:cubicBezTo>
                  <a:cubicBezTo>
                    <a:pt x="7683" y="2818"/>
                    <a:pt x="7512" y="3093"/>
                    <a:pt x="7632" y="3426"/>
                  </a:cubicBezTo>
                  <a:cubicBezTo>
                    <a:pt x="7756" y="3750"/>
                    <a:pt x="8101" y="3778"/>
                    <a:pt x="8364" y="4014"/>
                  </a:cubicBezTo>
                  <a:cubicBezTo>
                    <a:pt x="8598" y="4221"/>
                    <a:pt x="8730" y="4484"/>
                    <a:pt x="9054" y="4484"/>
                  </a:cubicBezTo>
                  <a:cubicBezTo>
                    <a:pt x="9490" y="4484"/>
                    <a:pt x="9633" y="4014"/>
                    <a:pt x="10070" y="4014"/>
                  </a:cubicBezTo>
                  <a:cubicBezTo>
                    <a:pt x="10404" y="4014"/>
                    <a:pt x="10465" y="4356"/>
                    <a:pt x="10720" y="4563"/>
                  </a:cubicBezTo>
                  <a:cubicBezTo>
                    <a:pt x="11064" y="4847"/>
                    <a:pt x="11369" y="5063"/>
                    <a:pt x="11369" y="5504"/>
                  </a:cubicBezTo>
                  <a:cubicBezTo>
                    <a:pt x="11369" y="6149"/>
                    <a:pt x="10597" y="6228"/>
                    <a:pt x="10353" y="6836"/>
                  </a:cubicBezTo>
                  <a:cubicBezTo>
                    <a:pt x="11095" y="7129"/>
                    <a:pt x="11459" y="7433"/>
                    <a:pt x="12180" y="7776"/>
                  </a:cubicBezTo>
                  <a:cubicBezTo>
                    <a:pt x="12972" y="8158"/>
                    <a:pt x="13510" y="8274"/>
                    <a:pt x="14130" y="8873"/>
                  </a:cubicBezTo>
                  <a:cubicBezTo>
                    <a:pt x="14770" y="9490"/>
                    <a:pt x="14983" y="10028"/>
                    <a:pt x="15714" y="10558"/>
                  </a:cubicBezTo>
                  <a:cubicBezTo>
                    <a:pt x="16159" y="10881"/>
                    <a:pt x="16323" y="11204"/>
                    <a:pt x="16769" y="11537"/>
                  </a:cubicBezTo>
                  <a:cubicBezTo>
                    <a:pt x="17074" y="11762"/>
                    <a:pt x="17419" y="11596"/>
                    <a:pt x="17785" y="11734"/>
                  </a:cubicBezTo>
                  <a:cubicBezTo>
                    <a:pt x="18109" y="11851"/>
                    <a:pt x="18190" y="12145"/>
                    <a:pt x="18352" y="12439"/>
                  </a:cubicBezTo>
                  <a:cubicBezTo>
                    <a:pt x="18606" y="12879"/>
                    <a:pt x="19003" y="12957"/>
                    <a:pt x="19450" y="13222"/>
                  </a:cubicBezTo>
                  <a:cubicBezTo>
                    <a:pt x="19684" y="13358"/>
                    <a:pt x="19551" y="13644"/>
                    <a:pt x="19652" y="13889"/>
                  </a:cubicBezTo>
                  <a:cubicBezTo>
                    <a:pt x="19824" y="14319"/>
                    <a:pt x="20353" y="14241"/>
                    <a:pt x="20829" y="14241"/>
                  </a:cubicBezTo>
                  <a:cubicBezTo>
                    <a:pt x="20870" y="14319"/>
                    <a:pt x="20952" y="14348"/>
                    <a:pt x="20952" y="14436"/>
                  </a:cubicBezTo>
                  <a:cubicBezTo>
                    <a:pt x="20952" y="14613"/>
                    <a:pt x="20718" y="14603"/>
                    <a:pt x="20626" y="14749"/>
                  </a:cubicBezTo>
                  <a:cubicBezTo>
                    <a:pt x="20455" y="15035"/>
                    <a:pt x="20383" y="15239"/>
                    <a:pt x="20383" y="15573"/>
                  </a:cubicBezTo>
                  <a:cubicBezTo>
                    <a:pt x="20383" y="15906"/>
                    <a:pt x="20404" y="16190"/>
                    <a:pt x="20666" y="16396"/>
                  </a:cubicBezTo>
                  <a:cubicBezTo>
                    <a:pt x="20971" y="16640"/>
                    <a:pt x="21600" y="16474"/>
                    <a:pt x="21600" y="16866"/>
                  </a:cubicBezTo>
                  <a:cubicBezTo>
                    <a:pt x="21600" y="17336"/>
                    <a:pt x="21093" y="17472"/>
                    <a:pt x="20666" y="17689"/>
                  </a:cubicBezTo>
                  <a:cubicBezTo>
                    <a:pt x="21042" y="18580"/>
                    <a:pt x="21439" y="19110"/>
                    <a:pt x="21439" y="20079"/>
                  </a:cubicBezTo>
                  <a:cubicBezTo>
                    <a:pt x="21439" y="20412"/>
                    <a:pt x="21368" y="20628"/>
                    <a:pt x="21164" y="20893"/>
                  </a:cubicBezTo>
                  <a:lnTo>
                    <a:pt x="21164" y="20893"/>
                  </a:lnTo>
                  <a:cubicBezTo>
                    <a:pt x="20973" y="20823"/>
                    <a:pt x="20809" y="20765"/>
                    <a:pt x="20626" y="20667"/>
                  </a:cubicBezTo>
                  <a:lnTo>
                    <a:pt x="20139" y="20903"/>
                  </a:lnTo>
                  <a:cubicBezTo>
                    <a:pt x="19672" y="20775"/>
                    <a:pt x="19551" y="20412"/>
                    <a:pt x="19206" y="20079"/>
                  </a:cubicBezTo>
                  <a:cubicBezTo>
                    <a:pt x="18932" y="20236"/>
                    <a:pt x="18717" y="20314"/>
                    <a:pt x="18393" y="20314"/>
                  </a:cubicBezTo>
                  <a:cubicBezTo>
                    <a:pt x="18454" y="20421"/>
                    <a:pt x="18515" y="20501"/>
                    <a:pt x="18515" y="20628"/>
                  </a:cubicBezTo>
                  <a:cubicBezTo>
                    <a:pt x="18515" y="20893"/>
                    <a:pt x="18424" y="21039"/>
                    <a:pt x="18271" y="21255"/>
                  </a:cubicBezTo>
                  <a:cubicBezTo>
                    <a:pt x="18190" y="21382"/>
                    <a:pt x="18149" y="21568"/>
                    <a:pt x="17987" y="21568"/>
                  </a:cubicBezTo>
                  <a:cubicBezTo>
                    <a:pt x="17592" y="21568"/>
                    <a:pt x="17450" y="21176"/>
                    <a:pt x="17054" y="21176"/>
                  </a:cubicBezTo>
                  <a:cubicBezTo>
                    <a:pt x="16862" y="21176"/>
                    <a:pt x="16759" y="21255"/>
                    <a:pt x="16565" y="21255"/>
                  </a:cubicBezTo>
                  <a:cubicBezTo>
                    <a:pt x="16212" y="21255"/>
                    <a:pt x="15947" y="21303"/>
                    <a:pt x="15673" y="21099"/>
                  </a:cubicBezTo>
                  <a:cubicBezTo>
                    <a:pt x="15348" y="20853"/>
                    <a:pt x="15343" y="20455"/>
                    <a:pt x="14967" y="20279"/>
                  </a:cubicBezTo>
                  <a:lnTo>
                    <a:pt x="14967" y="20279"/>
                  </a:lnTo>
                  <a:cubicBezTo>
                    <a:pt x="15455" y="19417"/>
                    <a:pt x="15957" y="18797"/>
                    <a:pt x="15957" y="17805"/>
                  </a:cubicBezTo>
                  <a:cubicBezTo>
                    <a:pt x="15957" y="17424"/>
                    <a:pt x="15389" y="17366"/>
                    <a:pt x="15389" y="16984"/>
                  </a:cubicBezTo>
                  <a:cubicBezTo>
                    <a:pt x="15389" y="16514"/>
                    <a:pt x="16200" y="16514"/>
                    <a:pt x="16200" y="16045"/>
                  </a:cubicBezTo>
                  <a:cubicBezTo>
                    <a:pt x="16200" y="15593"/>
                    <a:pt x="15439" y="15867"/>
                    <a:pt x="15104" y="15573"/>
                  </a:cubicBezTo>
                  <a:cubicBezTo>
                    <a:pt x="14882" y="15377"/>
                    <a:pt x="14841" y="15074"/>
                    <a:pt x="14536" y="15025"/>
                  </a:cubicBezTo>
                  <a:cubicBezTo>
                    <a:pt x="14353" y="14996"/>
                    <a:pt x="14281" y="14849"/>
                    <a:pt x="14130" y="14749"/>
                  </a:cubicBezTo>
                  <a:cubicBezTo>
                    <a:pt x="13845" y="14564"/>
                    <a:pt x="13491" y="14720"/>
                    <a:pt x="13318" y="14436"/>
                  </a:cubicBezTo>
                  <a:cubicBezTo>
                    <a:pt x="13104" y="14074"/>
                    <a:pt x="13156" y="13780"/>
                    <a:pt x="13156" y="13358"/>
                  </a:cubicBezTo>
                  <a:cubicBezTo>
                    <a:pt x="13156" y="12968"/>
                    <a:pt x="13318" y="12733"/>
                    <a:pt x="13196" y="12359"/>
                  </a:cubicBezTo>
                  <a:cubicBezTo>
                    <a:pt x="13114" y="12106"/>
                    <a:pt x="12851" y="12047"/>
                    <a:pt x="12627" y="11890"/>
                  </a:cubicBezTo>
                  <a:cubicBezTo>
                    <a:pt x="12365" y="11704"/>
                    <a:pt x="12324" y="11439"/>
                    <a:pt x="12018" y="11302"/>
                  </a:cubicBezTo>
                  <a:cubicBezTo>
                    <a:pt x="11643" y="11135"/>
                    <a:pt x="11338" y="11156"/>
                    <a:pt x="11044" y="10870"/>
                  </a:cubicBezTo>
                  <a:cubicBezTo>
                    <a:pt x="10586" y="10430"/>
                    <a:pt x="10304" y="9970"/>
                    <a:pt x="9653" y="9970"/>
                  </a:cubicBezTo>
                  <a:lnTo>
                    <a:pt x="9095" y="9970"/>
                  </a:lnTo>
                  <a:cubicBezTo>
                    <a:pt x="9095" y="10430"/>
                    <a:pt x="8891" y="10734"/>
                    <a:pt x="8527" y="11027"/>
                  </a:cubicBezTo>
                  <a:cubicBezTo>
                    <a:pt x="8374" y="11146"/>
                    <a:pt x="8192" y="11058"/>
                    <a:pt x="8039" y="11185"/>
                  </a:cubicBezTo>
                  <a:cubicBezTo>
                    <a:pt x="7744" y="11429"/>
                    <a:pt x="7907" y="11792"/>
                    <a:pt x="7715" y="12125"/>
                  </a:cubicBezTo>
                  <a:cubicBezTo>
                    <a:pt x="7390" y="11969"/>
                    <a:pt x="7288" y="11734"/>
                    <a:pt x="6983" y="11577"/>
                  </a:cubicBezTo>
                  <a:cubicBezTo>
                    <a:pt x="6760" y="11459"/>
                    <a:pt x="6536" y="11547"/>
                    <a:pt x="6333" y="11419"/>
                  </a:cubicBezTo>
                  <a:cubicBezTo>
                    <a:pt x="6232" y="11361"/>
                    <a:pt x="6262" y="11146"/>
                    <a:pt x="6130" y="11146"/>
                  </a:cubicBezTo>
                  <a:cubicBezTo>
                    <a:pt x="5988" y="11146"/>
                    <a:pt x="5938" y="11283"/>
                    <a:pt x="5796" y="11283"/>
                  </a:cubicBezTo>
                  <a:cubicBezTo>
                    <a:pt x="5613" y="11283"/>
                    <a:pt x="5502" y="11274"/>
                    <a:pt x="5317" y="11283"/>
                  </a:cubicBezTo>
                  <a:cubicBezTo>
                    <a:pt x="5278" y="11821"/>
                    <a:pt x="5015" y="12086"/>
                    <a:pt x="4750" y="12555"/>
                  </a:cubicBezTo>
                  <a:cubicBezTo>
                    <a:pt x="4507" y="12997"/>
                    <a:pt x="4719" y="13447"/>
                    <a:pt x="4343" y="13810"/>
                  </a:cubicBezTo>
                  <a:cubicBezTo>
                    <a:pt x="3674" y="12938"/>
                    <a:pt x="3166" y="12341"/>
                    <a:pt x="3166" y="11243"/>
                  </a:cubicBezTo>
                  <a:cubicBezTo>
                    <a:pt x="3166" y="11009"/>
                    <a:pt x="3410" y="10911"/>
                    <a:pt x="3410" y="10675"/>
                  </a:cubicBezTo>
                  <a:cubicBezTo>
                    <a:pt x="3410" y="10362"/>
                    <a:pt x="3247" y="10205"/>
                    <a:pt x="3247" y="9892"/>
                  </a:cubicBezTo>
                  <a:cubicBezTo>
                    <a:pt x="3247" y="9461"/>
                    <a:pt x="3431" y="9236"/>
                    <a:pt x="3431" y="8804"/>
                  </a:cubicBezTo>
                  <a:lnTo>
                    <a:pt x="3431" y="7737"/>
                  </a:lnTo>
                  <a:lnTo>
                    <a:pt x="2924" y="7737"/>
                  </a:lnTo>
                  <a:cubicBezTo>
                    <a:pt x="2781" y="8020"/>
                    <a:pt x="2628" y="8245"/>
                    <a:pt x="2314" y="8245"/>
                  </a:cubicBezTo>
                  <a:cubicBezTo>
                    <a:pt x="2193" y="8245"/>
                    <a:pt x="2182" y="8088"/>
                    <a:pt x="2070" y="8049"/>
                  </a:cubicBezTo>
                  <a:cubicBezTo>
                    <a:pt x="1787" y="7933"/>
                    <a:pt x="1340" y="8001"/>
                    <a:pt x="1340" y="7697"/>
                  </a:cubicBezTo>
                  <a:cubicBezTo>
                    <a:pt x="1340" y="7286"/>
                    <a:pt x="1543" y="7060"/>
                    <a:pt x="1543" y="6649"/>
                  </a:cubicBezTo>
                  <a:cubicBezTo>
                    <a:pt x="1543" y="6581"/>
                    <a:pt x="1501" y="6551"/>
                    <a:pt x="1501" y="6483"/>
                  </a:cubicBezTo>
                  <a:cubicBezTo>
                    <a:pt x="1208" y="6444"/>
                    <a:pt x="1186" y="6051"/>
                    <a:pt x="893" y="6051"/>
                  </a:cubicBezTo>
                  <a:cubicBezTo>
                    <a:pt x="669" y="6051"/>
                    <a:pt x="659" y="6404"/>
                    <a:pt x="436" y="6404"/>
                  </a:cubicBezTo>
                  <a:cubicBezTo>
                    <a:pt x="314" y="6404"/>
                    <a:pt x="244" y="6364"/>
                    <a:pt x="121" y="6364"/>
                  </a:cubicBezTo>
                  <a:lnTo>
                    <a:pt x="121" y="6364"/>
                  </a:lnTo>
                  <a:cubicBezTo>
                    <a:pt x="61" y="6081"/>
                    <a:pt x="0" y="5914"/>
                    <a:pt x="0" y="5620"/>
                  </a:cubicBezTo>
                  <a:cubicBezTo>
                    <a:pt x="0" y="4994"/>
                    <a:pt x="720" y="4904"/>
                    <a:pt x="1095" y="4406"/>
                  </a:cubicBezTo>
                  <a:cubicBezTo>
                    <a:pt x="1369" y="4033"/>
                    <a:pt x="1288" y="3691"/>
                    <a:pt x="1461" y="3269"/>
                  </a:cubicBezTo>
                  <a:cubicBezTo>
                    <a:pt x="1553" y="3299"/>
                    <a:pt x="1603" y="3349"/>
                    <a:pt x="1704" y="3349"/>
                  </a:cubicBezTo>
                  <a:cubicBezTo>
                    <a:pt x="2050" y="3349"/>
                    <a:pt x="2141" y="2936"/>
                    <a:pt x="2193" y="2604"/>
                  </a:cubicBezTo>
                  <a:cubicBezTo>
                    <a:pt x="2193" y="2604"/>
                    <a:pt x="2193" y="2604"/>
                    <a:pt x="2193" y="260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3230"/>
            <p:cNvSpPr/>
            <p:nvPr/>
          </p:nvSpPr>
          <p:spPr>
            <a:xfrm>
              <a:off x="3902072" y="4377369"/>
              <a:ext cx="280313" cy="537073"/>
            </a:xfrm>
            <a:custGeom>
              <a:avLst/>
              <a:gdLst/>
              <a:ahLst/>
              <a:cxnLst>
                <a:cxn ang="0">
                  <a:pos x="wd2" y="hd2"/>
                </a:cxn>
                <a:cxn ang="5400000">
                  <a:pos x="wd2" y="hd2"/>
                </a:cxn>
                <a:cxn ang="10800000">
                  <a:pos x="wd2" y="hd2"/>
                </a:cxn>
                <a:cxn ang="16200000">
                  <a:pos x="wd2" y="hd2"/>
                </a:cxn>
              </a:cxnLst>
              <a:rect l="0" t="0" r="r" b="b"/>
              <a:pathLst>
                <a:path w="21600" h="21600" extrusionOk="0">
                  <a:moveTo>
                    <a:pt x="0" y="2286"/>
                  </a:moveTo>
                  <a:cubicBezTo>
                    <a:pt x="259" y="1965"/>
                    <a:pt x="166" y="1614"/>
                    <a:pt x="814" y="1502"/>
                  </a:cubicBezTo>
                  <a:cubicBezTo>
                    <a:pt x="907" y="1593"/>
                    <a:pt x="979" y="1695"/>
                    <a:pt x="1185" y="1695"/>
                  </a:cubicBezTo>
                  <a:cubicBezTo>
                    <a:pt x="1370" y="1695"/>
                    <a:pt x="1432" y="1598"/>
                    <a:pt x="1595" y="1566"/>
                  </a:cubicBezTo>
                  <a:lnTo>
                    <a:pt x="2131" y="1781"/>
                  </a:lnTo>
                  <a:lnTo>
                    <a:pt x="2624" y="1781"/>
                  </a:lnTo>
                  <a:cubicBezTo>
                    <a:pt x="2624" y="1577"/>
                    <a:pt x="2521" y="1384"/>
                    <a:pt x="2830" y="1265"/>
                  </a:cubicBezTo>
                  <a:cubicBezTo>
                    <a:pt x="3118" y="1153"/>
                    <a:pt x="3385" y="1207"/>
                    <a:pt x="3734" y="1180"/>
                  </a:cubicBezTo>
                  <a:cubicBezTo>
                    <a:pt x="4197" y="1142"/>
                    <a:pt x="4617" y="1271"/>
                    <a:pt x="4926" y="1094"/>
                  </a:cubicBezTo>
                  <a:cubicBezTo>
                    <a:pt x="5092" y="997"/>
                    <a:pt x="5123" y="842"/>
                    <a:pt x="5378" y="837"/>
                  </a:cubicBezTo>
                  <a:cubicBezTo>
                    <a:pt x="5554" y="831"/>
                    <a:pt x="5667" y="874"/>
                    <a:pt x="5831" y="858"/>
                  </a:cubicBezTo>
                  <a:cubicBezTo>
                    <a:pt x="6077" y="831"/>
                    <a:pt x="6077" y="681"/>
                    <a:pt x="6283" y="601"/>
                  </a:cubicBezTo>
                  <a:cubicBezTo>
                    <a:pt x="6488" y="520"/>
                    <a:pt x="6818" y="520"/>
                    <a:pt x="6818" y="386"/>
                  </a:cubicBezTo>
                  <a:cubicBezTo>
                    <a:pt x="6818" y="241"/>
                    <a:pt x="6684" y="165"/>
                    <a:pt x="6655" y="21"/>
                  </a:cubicBezTo>
                  <a:cubicBezTo>
                    <a:pt x="6869" y="15"/>
                    <a:pt x="6983" y="0"/>
                    <a:pt x="7199" y="0"/>
                  </a:cubicBezTo>
                  <a:cubicBezTo>
                    <a:pt x="7672" y="0"/>
                    <a:pt x="7794" y="235"/>
                    <a:pt x="8217" y="342"/>
                  </a:cubicBezTo>
                  <a:cubicBezTo>
                    <a:pt x="8576" y="434"/>
                    <a:pt x="8853" y="386"/>
                    <a:pt x="9265" y="386"/>
                  </a:cubicBezTo>
                  <a:cubicBezTo>
                    <a:pt x="9614" y="386"/>
                    <a:pt x="9799" y="342"/>
                    <a:pt x="10149" y="342"/>
                  </a:cubicBezTo>
                  <a:cubicBezTo>
                    <a:pt x="10458" y="342"/>
                    <a:pt x="10538" y="557"/>
                    <a:pt x="10847" y="557"/>
                  </a:cubicBezTo>
                  <a:cubicBezTo>
                    <a:pt x="11044" y="557"/>
                    <a:pt x="10950" y="364"/>
                    <a:pt x="11137" y="342"/>
                  </a:cubicBezTo>
                  <a:cubicBezTo>
                    <a:pt x="11248" y="332"/>
                    <a:pt x="11341" y="342"/>
                    <a:pt x="11464" y="342"/>
                  </a:cubicBezTo>
                  <a:cubicBezTo>
                    <a:pt x="11650" y="342"/>
                    <a:pt x="11773" y="370"/>
                    <a:pt x="11917" y="429"/>
                  </a:cubicBezTo>
                  <a:cubicBezTo>
                    <a:pt x="11629" y="730"/>
                    <a:pt x="11053" y="826"/>
                    <a:pt x="11053" y="1158"/>
                  </a:cubicBezTo>
                  <a:cubicBezTo>
                    <a:pt x="11053" y="1271"/>
                    <a:pt x="11341" y="1265"/>
                    <a:pt x="11506" y="1330"/>
                  </a:cubicBezTo>
                  <a:cubicBezTo>
                    <a:pt x="11804" y="1443"/>
                    <a:pt x="11948" y="1588"/>
                    <a:pt x="12329" y="1609"/>
                  </a:cubicBezTo>
                  <a:lnTo>
                    <a:pt x="12943" y="1523"/>
                  </a:lnTo>
                  <a:lnTo>
                    <a:pt x="13797" y="1523"/>
                  </a:lnTo>
                  <a:cubicBezTo>
                    <a:pt x="14003" y="1523"/>
                    <a:pt x="14156" y="1472"/>
                    <a:pt x="14362" y="1456"/>
                  </a:cubicBezTo>
                  <a:lnTo>
                    <a:pt x="14362" y="1456"/>
                  </a:lnTo>
                  <a:cubicBezTo>
                    <a:pt x="14338" y="1495"/>
                    <a:pt x="14322" y="1538"/>
                    <a:pt x="14303" y="1577"/>
                  </a:cubicBezTo>
                  <a:cubicBezTo>
                    <a:pt x="14266" y="1644"/>
                    <a:pt x="14215" y="1684"/>
                    <a:pt x="14157" y="1749"/>
                  </a:cubicBezTo>
                  <a:cubicBezTo>
                    <a:pt x="14010" y="1923"/>
                    <a:pt x="13968" y="2035"/>
                    <a:pt x="13869" y="2221"/>
                  </a:cubicBezTo>
                  <a:cubicBezTo>
                    <a:pt x="13664" y="2607"/>
                    <a:pt x="12991" y="2789"/>
                    <a:pt x="12226" y="2789"/>
                  </a:cubicBezTo>
                  <a:lnTo>
                    <a:pt x="12226" y="2864"/>
                  </a:lnTo>
                  <a:lnTo>
                    <a:pt x="12307" y="3047"/>
                  </a:lnTo>
                  <a:lnTo>
                    <a:pt x="12307" y="3264"/>
                  </a:lnTo>
                  <a:cubicBezTo>
                    <a:pt x="12307" y="3478"/>
                    <a:pt x="11799" y="3498"/>
                    <a:pt x="11670" y="3701"/>
                  </a:cubicBezTo>
                  <a:cubicBezTo>
                    <a:pt x="11552" y="3893"/>
                    <a:pt x="11547" y="4012"/>
                    <a:pt x="11383" y="4195"/>
                  </a:cubicBezTo>
                  <a:cubicBezTo>
                    <a:pt x="11178" y="4423"/>
                    <a:pt x="10894" y="4495"/>
                    <a:pt x="10538" y="4668"/>
                  </a:cubicBezTo>
                  <a:cubicBezTo>
                    <a:pt x="10282" y="4791"/>
                    <a:pt x="9943" y="4845"/>
                    <a:pt x="9943" y="5030"/>
                  </a:cubicBezTo>
                  <a:lnTo>
                    <a:pt x="9943" y="6114"/>
                  </a:lnTo>
                  <a:cubicBezTo>
                    <a:pt x="9943" y="6314"/>
                    <a:pt x="10329" y="6360"/>
                    <a:pt x="10600" y="6502"/>
                  </a:cubicBezTo>
                  <a:cubicBezTo>
                    <a:pt x="10873" y="6645"/>
                    <a:pt x="10909" y="6814"/>
                    <a:pt x="11281" y="6878"/>
                  </a:cubicBezTo>
                  <a:cubicBezTo>
                    <a:pt x="11583" y="7052"/>
                    <a:pt x="11850" y="7101"/>
                    <a:pt x="12246" y="7211"/>
                  </a:cubicBezTo>
                  <a:cubicBezTo>
                    <a:pt x="12487" y="7278"/>
                    <a:pt x="12384" y="7428"/>
                    <a:pt x="12471" y="7564"/>
                  </a:cubicBezTo>
                  <a:cubicBezTo>
                    <a:pt x="12569" y="7723"/>
                    <a:pt x="12569" y="7860"/>
                    <a:pt x="12821" y="7962"/>
                  </a:cubicBezTo>
                  <a:cubicBezTo>
                    <a:pt x="12976" y="8024"/>
                    <a:pt x="13134" y="7975"/>
                    <a:pt x="13315" y="8015"/>
                  </a:cubicBezTo>
                  <a:cubicBezTo>
                    <a:pt x="13458" y="8048"/>
                    <a:pt x="13480" y="8117"/>
                    <a:pt x="13602" y="8166"/>
                  </a:cubicBezTo>
                  <a:cubicBezTo>
                    <a:pt x="13849" y="8264"/>
                    <a:pt x="14025" y="8302"/>
                    <a:pt x="14281" y="8391"/>
                  </a:cubicBezTo>
                  <a:cubicBezTo>
                    <a:pt x="14415" y="8437"/>
                    <a:pt x="14420" y="8512"/>
                    <a:pt x="14548" y="8562"/>
                  </a:cubicBezTo>
                  <a:cubicBezTo>
                    <a:pt x="14888" y="8699"/>
                    <a:pt x="15202" y="8665"/>
                    <a:pt x="15617" y="8724"/>
                  </a:cubicBezTo>
                  <a:cubicBezTo>
                    <a:pt x="15993" y="8777"/>
                    <a:pt x="16204" y="8839"/>
                    <a:pt x="16543" y="8938"/>
                  </a:cubicBezTo>
                  <a:cubicBezTo>
                    <a:pt x="16662" y="8971"/>
                    <a:pt x="16692" y="9034"/>
                    <a:pt x="16811" y="9067"/>
                  </a:cubicBezTo>
                  <a:cubicBezTo>
                    <a:pt x="17324" y="9217"/>
                    <a:pt x="17519" y="9383"/>
                    <a:pt x="17981" y="9571"/>
                  </a:cubicBezTo>
                  <a:cubicBezTo>
                    <a:pt x="18099" y="9620"/>
                    <a:pt x="18199" y="9636"/>
                    <a:pt x="18290" y="9700"/>
                  </a:cubicBezTo>
                  <a:cubicBezTo>
                    <a:pt x="18430" y="9800"/>
                    <a:pt x="18521" y="9859"/>
                    <a:pt x="18660" y="9958"/>
                  </a:cubicBezTo>
                  <a:cubicBezTo>
                    <a:pt x="18969" y="10172"/>
                    <a:pt x="19370" y="10251"/>
                    <a:pt x="19441" y="10516"/>
                  </a:cubicBezTo>
                  <a:cubicBezTo>
                    <a:pt x="19535" y="10843"/>
                    <a:pt x="19607" y="11041"/>
                    <a:pt x="19915" y="11331"/>
                  </a:cubicBezTo>
                  <a:cubicBezTo>
                    <a:pt x="20137" y="11540"/>
                    <a:pt x="20279" y="11658"/>
                    <a:pt x="20449" y="11878"/>
                  </a:cubicBezTo>
                  <a:cubicBezTo>
                    <a:pt x="20564" y="12025"/>
                    <a:pt x="20717" y="12112"/>
                    <a:pt x="20717" y="12273"/>
                  </a:cubicBezTo>
                  <a:cubicBezTo>
                    <a:pt x="20717" y="12359"/>
                    <a:pt x="20695" y="12407"/>
                    <a:pt x="20695" y="12493"/>
                  </a:cubicBezTo>
                  <a:lnTo>
                    <a:pt x="20695" y="12638"/>
                  </a:lnTo>
                  <a:cubicBezTo>
                    <a:pt x="20695" y="12815"/>
                    <a:pt x="20850" y="12898"/>
                    <a:pt x="21003" y="13059"/>
                  </a:cubicBezTo>
                  <a:cubicBezTo>
                    <a:pt x="21190" y="13252"/>
                    <a:pt x="21200" y="13383"/>
                    <a:pt x="21334" y="13585"/>
                  </a:cubicBezTo>
                  <a:cubicBezTo>
                    <a:pt x="21390" y="13670"/>
                    <a:pt x="21600" y="13686"/>
                    <a:pt x="21600" y="13777"/>
                  </a:cubicBezTo>
                  <a:cubicBezTo>
                    <a:pt x="21600" y="13861"/>
                    <a:pt x="21430" y="13875"/>
                    <a:pt x="21334" y="13938"/>
                  </a:cubicBezTo>
                  <a:cubicBezTo>
                    <a:pt x="21200" y="14028"/>
                    <a:pt x="21066" y="14086"/>
                    <a:pt x="21066" y="14202"/>
                  </a:cubicBezTo>
                  <a:cubicBezTo>
                    <a:pt x="21066" y="14336"/>
                    <a:pt x="21375" y="14373"/>
                    <a:pt x="21375" y="14508"/>
                  </a:cubicBezTo>
                  <a:cubicBezTo>
                    <a:pt x="21375" y="14593"/>
                    <a:pt x="21137" y="14567"/>
                    <a:pt x="21025" y="14625"/>
                  </a:cubicBezTo>
                  <a:cubicBezTo>
                    <a:pt x="21019" y="14652"/>
                    <a:pt x="21003" y="14666"/>
                    <a:pt x="21003" y="14692"/>
                  </a:cubicBezTo>
                  <a:cubicBezTo>
                    <a:pt x="21003" y="14950"/>
                    <a:pt x="21250" y="15082"/>
                    <a:pt x="21250" y="15339"/>
                  </a:cubicBezTo>
                  <a:cubicBezTo>
                    <a:pt x="21250" y="15409"/>
                    <a:pt x="21169" y="15446"/>
                    <a:pt x="21169" y="15516"/>
                  </a:cubicBezTo>
                  <a:cubicBezTo>
                    <a:pt x="21169" y="15602"/>
                    <a:pt x="21250" y="15645"/>
                    <a:pt x="21250" y="15731"/>
                  </a:cubicBezTo>
                  <a:cubicBezTo>
                    <a:pt x="21250" y="15857"/>
                    <a:pt x="21014" y="15892"/>
                    <a:pt x="20943" y="16009"/>
                  </a:cubicBezTo>
                  <a:cubicBezTo>
                    <a:pt x="20891" y="16093"/>
                    <a:pt x="20988" y="16168"/>
                    <a:pt x="20881" y="16235"/>
                  </a:cubicBezTo>
                  <a:cubicBezTo>
                    <a:pt x="20598" y="16409"/>
                    <a:pt x="20321" y="16444"/>
                    <a:pt x="19977" y="16589"/>
                  </a:cubicBezTo>
                  <a:cubicBezTo>
                    <a:pt x="19612" y="16742"/>
                    <a:pt x="19504" y="16895"/>
                    <a:pt x="19132" y="17040"/>
                  </a:cubicBezTo>
                  <a:cubicBezTo>
                    <a:pt x="19025" y="17081"/>
                    <a:pt x="18917" y="17091"/>
                    <a:pt x="18866" y="17158"/>
                  </a:cubicBezTo>
                  <a:cubicBezTo>
                    <a:pt x="18758" y="17292"/>
                    <a:pt x="18938" y="17421"/>
                    <a:pt x="18742" y="17523"/>
                  </a:cubicBezTo>
                  <a:cubicBezTo>
                    <a:pt x="18620" y="17587"/>
                    <a:pt x="18454" y="17528"/>
                    <a:pt x="18290" y="17566"/>
                  </a:cubicBezTo>
                  <a:cubicBezTo>
                    <a:pt x="18084" y="17614"/>
                    <a:pt x="17996" y="17673"/>
                    <a:pt x="17797" y="17727"/>
                  </a:cubicBezTo>
                  <a:cubicBezTo>
                    <a:pt x="17437" y="17826"/>
                    <a:pt x="17397" y="18022"/>
                    <a:pt x="17016" y="18091"/>
                  </a:cubicBezTo>
                  <a:cubicBezTo>
                    <a:pt x="16667" y="18155"/>
                    <a:pt x="16456" y="18183"/>
                    <a:pt x="16091" y="18209"/>
                  </a:cubicBezTo>
                  <a:cubicBezTo>
                    <a:pt x="15885" y="18223"/>
                    <a:pt x="15763" y="18236"/>
                    <a:pt x="15557" y="18263"/>
                  </a:cubicBezTo>
                  <a:cubicBezTo>
                    <a:pt x="15407" y="18282"/>
                    <a:pt x="15206" y="18284"/>
                    <a:pt x="15206" y="18365"/>
                  </a:cubicBezTo>
                  <a:cubicBezTo>
                    <a:pt x="15206" y="18475"/>
                    <a:pt x="15350" y="18529"/>
                    <a:pt x="15350" y="18638"/>
                  </a:cubicBezTo>
                  <a:cubicBezTo>
                    <a:pt x="15350" y="18757"/>
                    <a:pt x="15222" y="18818"/>
                    <a:pt x="15103" y="18918"/>
                  </a:cubicBezTo>
                  <a:cubicBezTo>
                    <a:pt x="15046" y="18966"/>
                    <a:pt x="14990" y="19014"/>
                    <a:pt x="14878" y="19014"/>
                  </a:cubicBezTo>
                  <a:cubicBezTo>
                    <a:pt x="14790" y="19014"/>
                    <a:pt x="14738" y="18996"/>
                    <a:pt x="14672" y="18971"/>
                  </a:cubicBezTo>
                  <a:cubicBezTo>
                    <a:pt x="14620" y="19014"/>
                    <a:pt x="14548" y="19044"/>
                    <a:pt x="14548" y="19098"/>
                  </a:cubicBezTo>
                  <a:cubicBezTo>
                    <a:pt x="14548" y="19151"/>
                    <a:pt x="14564" y="19181"/>
                    <a:pt x="14569" y="19235"/>
                  </a:cubicBezTo>
                  <a:cubicBezTo>
                    <a:pt x="14696" y="19229"/>
                    <a:pt x="14768" y="19231"/>
                    <a:pt x="14898" y="19235"/>
                  </a:cubicBezTo>
                  <a:lnTo>
                    <a:pt x="14898" y="19414"/>
                  </a:lnTo>
                  <a:cubicBezTo>
                    <a:pt x="14898" y="19489"/>
                    <a:pt x="14768" y="19521"/>
                    <a:pt x="14651" y="19561"/>
                  </a:cubicBezTo>
                  <a:cubicBezTo>
                    <a:pt x="14435" y="19637"/>
                    <a:pt x="14245" y="19626"/>
                    <a:pt x="13993" y="19658"/>
                  </a:cubicBezTo>
                  <a:cubicBezTo>
                    <a:pt x="13829" y="19680"/>
                    <a:pt x="13602" y="19666"/>
                    <a:pt x="13602" y="19755"/>
                  </a:cubicBezTo>
                  <a:cubicBezTo>
                    <a:pt x="13602" y="19792"/>
                    <a:pt x="13685" y="19803"/>
                    <a:pt x="13685" y="19841"/>
                  </a:cubicBezTo>
                  <a:cubicBezTo>
                    <a:pt x="13685" y="20013"/>
                    <a:pt x="13346" y="20050"/>
                    <a:pt x="13109" y="20162"/>
                  </a:cubicBezTo>
                  <a:cubicBezTo>
                    <a:pt x="12574" y="20423"/>
                    <a:pt x="12123" y="20535"/>
                    <a:pt x="11814" y="20882"/>
                  </a:cubicBezTo>
                  <a:cubicBezTo>
                    <a:pt x="11634" y="21085"/>
                    <a:pt x="11469" y="21203"/>
                    <a:pt x="11137" y="21343"/>
                  </a:cubicBezTo>
                  <a:cubicBezTo>
                    <a:pt x="10960" y="21415"/>
                    <a:pt x="10878" y="21480"/>
                    <a:pt x="10663" y="21515"/>
                  </a:cubicBezTo>
                  <a:cubicBezTo>
                    <a:pt x="10324" y="21568"/>
                    <a:pt x="10102" y="21558"/>
                    <a:pt x="9758" y="21600"/>
                  </a:cubicBezTo>
                  <a:cubicBezTo>
                    <a:pt x="9758" y="21584"/>
                    <a:pt x="9737" y="21576"/>
                    <a:pt x="9737" y="21560"/>
                  </a:cubicBezTo>
                  <a:cubicBezTo>
                    <a:pt x="9737" y="21338"/>
                    <a:pt x="10313" y="21297"/>
                    <a:pt x="10313" y="21074"/>
                  </a:cubicBezTo>
                  <a:cubicBezTo>
                    <a:pt x="10313" y="20991"/>
                    <a:pt x="10169" y="20962"/>
                    <a:pt x="10128" y="20882"/>
                  </a:cubicBezTo>
                  <a:cubicBezTo>
                    <a:pt x="10000" y="20648"/>
                    <a:pt x="10005" y="20506"/>
                    <a:pt x="10005" y="20265"/>
                  </a:cubicBezTo>
                  <a:cubicBezTo>
                    <a:pt x="10005" y="20112"/>
                    <a:pt x="9943" y="20021"/>
                    <a:pt x="10025" y="19873"/>
                  </a:cubicBezTo>
                  <a:cubicBezTo>
                    <a:pt x="10102" y="19728"/>
                    <a:pt x="10332" y="19669"/>
                    <a:pt x="10332" y="19518"/>
                  </a:cubicBezTo>
                  <a:cubicBezTo>
                    <a:pt x="10332" y="19301"/>
                    <a:pt x="9742" y="19350"/>
                    <a:pt x="9326" y="19336"/>
                  </a:cubicBezTo>
                  <a:lnTo>
                    <a:pt x="9326" y="19336"/>
                  </a:lnTo>
                  <a:cubicBezTo>
                    <a:pt x="9368" y="19057"/>
                    <a:pt x="9686" y="18886"/>
                    <a:pt x="10149" y="18757"/>
                  </a:cubicBezTo>
                  <a:cubicBezTo>
                    <a:pt x="10591" y="18638"/>
                    <a:pt x="10569" y="18408"/>
                    <a:pt x="10725" y="18155"/>
                  </a:cubicBezTo>
                  <a:cubicBezTo>
                    <a:pt x="11003" y="18177"/>
                    <a:pt x="11145" y="18263"/>
                    <a:pt x="11423" y="18263"/>
                  </a:cubicBezTo>
                  <a:cubicBezTo>
                    <a:pt x="11937" y="18263"/>
                    <a:pt x="11732" y="17727"/>
                    <a:pt x="12246" y="17727"/>
                  </a:cubicBezTo>
                  <a:cubicBezTo>
                    <a:pt x="12637" y="17727"/>
                    <a:pt x="12760" y="17963"/>
                    <a:pt x="13149" y="17963"/>
                  </a:cubicBezTo>
                  <a:cubicBezTo>
                    <a:pt x="13480" y="17963"/>
                    <a:pt x="13808" y="17866"/>
                    <a:pt x="13808" y="17695"/>
                  </a:cubicBezTo>
                  <a:cubicBezTo>
                    <a:pt x="13808" y="17475"/>
                    <a:pt x="13490" y="17389"/>
                    <a:pt x="13191" y="17232"/>
                  </a:cubicBezTo>
                  <a:cubicBezTo>
                    <a:pt x="13264" y="17196"/>
                    <a:pt x="13397" y="17185"/>
                    <a:pt x="13397" y="17126"/>
                  </a:cubicBezTo>
                  <a:cubicBezTo>
                    <a:pt x="13397" y="17040"/>
                    <a:pt x="13274" y="16997"/>
                    <a:pt x="13274" y="16911"/>
                  </a:cubicBezTo>
                  <a:cubicBezTo>
                    <a:pt x="13274" y="16589"/>
                    <a:pt x="14117" y="16616"/>
                    <a:pt x="14734" y="16589"/>
                  </a:cubicBezTo>
                  <a:lnTo>
                    <a:pt x="14734" y="16160"/>
                  </a:lnTo>
                  <a:lnTo>
                    <a:pt x="15083" y="16160"/>
                  </a:lnTo>
                  <a:lnTo>
                    <a:pt x="15248" y="16203"/>
                  </a:lnTo>
                  <a:lnTo>
                    <a:pt x="15576" y="16203"/>
                  </a:lnTo>
                  <a:cubicBezTo>
                    <a:pt x="15660" y="16021"/>
                    <a:pt x="15679" y="15860"/>
                    <a:pt x="15987" y="15774"/>
                  </a:cubicBezTo>
                  <a:cubicBezTo>
                    <a:pt x="16204" y="15715"/>
                    <a:pt x="16440" y="15645"/>
                    <a:pt x="16440" y="15511"/>
                  </a:cubicBezTo>
                  <a:lnTo>
                    <a:pt x="16440" y="15017"/>
                  </a:lnTo>
                  <a:cubicBezTo>
                    <a:pt x="16440" y="14835"/>
                    <a:pt x="17016" y="14840"/>
                    <a:pt x="17016" y="14658"/>
                  </a:cubicBezTo>
                  <a:cubicBezTo>
                    <a:pt x="17016" y="14459"/>
                    <a:pt x="16696" y="14384"/>
                    <a:pt x="16482" y="14229"/>
                  </a:cubicBezTo>
                  <a:cubicBezTo>
                    <a:pt x="16183" y="14019"/>
                    <a:pt x="15968" y="13938"/>
                    <a:pt x="15669" y="13730"/>
                  </a:cubicBezTo>
                  <a:lnTo>
                    <a:pt x="15669" y="13730"/>
                  </a:lnTo>
                  <a:cubicBezTo>
                    <a:pt x="15875" y="13585"/>
                    <a:pt x="15947" y="13467"/>
                    <a:pt x="15947" y="13284"/>
                  </a:cubicBezTo>
                  <a:cubicBezTo>
                    <a:pt x="15947" y="12753"/>
                    <a:pt x="15545" y="12463"/>
                    <a:pt x="15164" y="11975"/>
                  </a:cubicBezTo>
                  <a:cubicBezTo>
                    <a:pt x="15597" y="11856"/>
                    <a:pt x="16110" y="11782"/>
                    <a:pt x="16110" y="11524"/>
                  </a:cubicBezTo>
                  <a:cubicBezTo>
                    <a:pt x="16110" y="11309"/>
                    <a:pt x="15473" y="11400"/>
                    <a:pt x="15164" y="11267"/>
                  </a:cubicBezTo>
                  <a:cubicBezTo>
                    <a:pt x="14898" y="11154"/>
                    <a:pt x="14878" y="10998"/>
                    <a:pt x="14878" y="10816"/>
                  </a:cubicBezTo>
                  <a:cubicBezTo>
                    <a:pt x="14878" y="10633"/>
                    <a:pt x="14950" y="10521"/>
                    <a:pt x="15123" y="10365"/>
                  </a:cubicBezTo>
                  <a:cubicBezTo>
                    <a:pt x="15217" y="10285"/>
                    <a:pt x="15454" y="10290"/>
                    <a:pt x="15454" y="10194"/>
                  </a:cubicBezTo>
                  <a:cubicBezTo>
                    <a:pt x="15454" y="10145"/>
                    <a:pt x="15370" y="10129"/>
                    <a:pt x="15329" y="10086"/>
                  </a:cubicBezTo>
                  <a:cubicBezTo>
                    <a:pt x="14847" y="10086"/>
                    <a:pt x="14312" y="10129"/>
                    <a:pt x="14137" y="9894"/>
                  </a:cubicBezTo>
                  <a:cubicBezTo>
                    <a:pt x="14035" y="9759"/>
                    <a:pt x="14169" y="9603"/>
                    <a:pt x="13932" y="9528"/>
                  </a:cubicBezTo>
                  <a:cubicBezTo>
                    <a:pt x="13480" y="9383"/>
                    <a:pt x="13078" y="9340"/>
                    <a:pt x="12821" y="9100"/>
                  </a:cubicBezTo>
                  <a:cubicBezTo>
                    <a:pt x="12657" y="8938"/>
                    <a:pt x="12574" y="8777"/>
                    <a:pt x="12246" y="8714"/>
                  </a:cubicBezTo>
                  <a:cubicBezTo>
                    <a:pt x="11876" y="8638"/>
                    <a:pt x="11526" y="8729"/>
                    <a:pt x="11217" y="8605"/>
                  </a:cubicBezTo>
                  <a:cubicBezTo>
                    <a:pt x="10766" y="8423"/>
                    <a:pt x="10600" y="8246"/>
                    <a:pt x="10149" y="8069"/>
                  </a:cubicBezTo>
                  <a:cubicBezTo>
                    <a:pt x="9409" y="7779"/>
                    <a:pt x="9193" y="7484"/>
                    <a:pt x="8545" y="7146"/>
                  </a:cubicBezTo>
                  <a:cubicBezTo>
                    <a:pt x="7917" y="6819"/>
                    <a:pt x="7372" y="6755"/>
                    <a:pt x="6571" y="6545"/>
                  </a:cubicBezTo>
                  <a:cubicBezTo>
                    <a:pt x="5840" y="6357"/>
                    <a:pt x="5471" y="6191"/>
                    <a:pt x="4720" y="6031"/>
                  </a:cubicBezTo>
                  <a:cubicBezTo>
                    <a:pt x="4967" y="5698"/>
                    <a:pt x="5749" y="5655"/>
                    <a:pt x="5749" y="5301"/>
                  </a:cubicBezTo>
                  <a:cubicBezTo>
                    <a:pt x="5749" y="5059"/>
                    <a:pt x="5440" y="4941"/>
                    <a:pt x="5092" y="4785"/>
                  </a:cubicBezTo>
                  <a:cubicBezTo>
                    <a:pt x="4833" y="4673"/>
                    <a:pt x="4771" y="4485"/>
                    <a:pt x="4433" y="4485"/>
                  </a:cubicBezTo>
                  <a:cubicBezTo>
                    <a:pt x="3991" y="4485"/>
                    <a:pt x="3847" y="4742"/>
                    <a:pt x="3404" y="4742"/>
                  </a:cubicBezTo>
                  <a:cubicBezTo>
                    <a:pt x="3076" y="4742"/>
                    <a:pt x="2943" y="4598"/>
                    <a:pt x="2706" y="4485"/>
                  </a:cubicBezTo>
                  <a:cubicBezTo>
                    <a:pt x="2440" y="4356"/>
                    <a:pt x="2090" y="4340"/>
                    <a:pt x="1965" y="4163"/>
                  </a:cubicBezTo>
                  <a:cubicBezTo>
                    <a:pt x="1843" y="3981"/>
                    <a:pt x="2017" y="3830"/>
                    <a:pt x="1883" y="3648"/>
                  </a:cubicBezTo>
                  <a:cubicBezTo>
                    <a:pt x="1812" y="3546"/>
                    <a:pt x="1565" y="3552"/>
                    <a:pt x="1389" y="3498"/>
                  </a:cubicBezTo>
                  <a:cubicBezTo>
                    <a:pt x="1072" y="3396"/>
                    <a:pt x="1000" y="3246"/>
                    <a:pt x="774" y="3091"/>
                  </a:cubicBezTo>
                  <a:cubicBezTo>
                    <a:pt x="341" y="2801"/>
                    <a:pt x="43" y="2652"/>
                    <a:pt x="0" y="2286"/>
                  </a:cubicBezTo>
                  <a:cubicBezTo>
                    <a:pt x="0" y="2286"/>
                    <a:pt x="0" y="2286"/>
                    <a:pt x="0" y="228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3231"/>
            <p:cNvSpPr/>
            <p:nvPr/>
          </p:nvSpPr>
          <p:spPr>
            <a:xfrm>
              <a:off x="4380373" y="3475007"/>
              <a:ext cx="126765" cy="217340"/>
            </a:xfrm>
            <a:custGeom>
              <a:avLst/>
              <a:gdLst/>
              <a:ahLst/>
              <a:cxnLst>
                <a:cxn ang="0">
                  <a:pos x="wd2" y="hd2"/>
                </a:cxn>
                <a:cxn ang="5400000">
                  <a:pos x="wd2" y="hd2"/>
                </a:cxn>
                <a:cxn ang="10800000">
                  <a:pos x="wd2" y="hd2"/>
                </a:cxn>
                <a:cxn ang="16200000">
                  <a:pos x="wd2" y="hd2"/>
                </a:cxn>
              </a:cxnLst>
              <a:rect l="0" t="0" r="r" b="b"/>
              <a:pathLst>
                <a:path w="21600" h="21600" extrusionOk="0">
                  <a:moveTo>
                    <a:pt x="16068" y="0"/>
                  </a:moveTo>
                  <a:cubicBezTo>
                    <a:pt x="16592" y="531"/>
                    <a:pt x="17078" y="879"/>
                    <a:pt x="17909" y="1236"/>
                  </a:cubicBezTo>
                  <a:lnTo>
                    <a:pt x="17909" y="1236"/>
                  </a:lnTo>
                  <a:cubicBezTo>
                    <a:pt x="17920" y="1330"/>
                    <a:pt x="17945" y="1417"/>
                    <a:pt x="17868" y="1526"/>
                  </a:cubicBezTo>
                  <a:cubicBezTo>
                    <a:pt x="17664" y="1838"/>
                    <a:pt x="16859" y="1752"/>
                    <a:pt x="16731" y="2083"/>
                  </a:cubicBezTo>
                  <a:cubicBezTo>
                    <a:pt x="16632" y="2354"/>
                    <a:pt x="16720" y="2519"/>
                    <a:pt x="16685" y="2800"/>
                  </a:cubicBezTo>
                  <a:cubicBezTo>
                    <a:pt x="16674" y="2944"/>
                    <a:pt x="16514" y="3017"/>
                    <a:pt x="16514" y="3163"/>
                  </a:cubicBezTo>
                  <a:cubicBezTo>
                    <a:pt x="16514" y="4004"/>
                    <a:pt x="16504" y="4477"/>
                    <a:pt x="16504" y="5318"/>
                  </a:cubicBezTo>
                  <a:cubicBezTo>
                    <a:pt x="17175" y="5364"/>
                    <a:pt x="17823" y="5583"/>
                    <a:pt x="17823" y="5975"/>
                  </a:cubicBezTo>
                  <a:lnTo>
                    <a:pt x="17823" y="6996"/>
                  </a:lnTo>
                  <a:cubicBezTo>
                    <a:pt x="17823" y="7180"/>
                    <a:pt x="18096" y="7253"/>
                    <a:pt x="18096" y="7439"/>
                  </a:cubicBezTo>
                  <a:cubicBezTo>
                    <a:pt x="18096" y="7671"/>
                    <a:pt x="18005" y="7857"/>
                    <a:pt x="17686" y="7995"/>
                  </a:cubicBezTo>
                  <a:cubicBezTo>
                    <a:pt x="17467" y="8090"/>
                    <a:pt x="17197" y="8050"/>
                    <a:pt x="17052" y="8182"/>
                  </a:cubicBezTo>
                  <a:cubicBezTo>
                    <a:pt x="16845" y="8368"/>
                    <a:pt x="16845" y="8526"/>
                    <a:pt x="16731" y="8738"/>
                  </a:cubicBezTo>
                  <a:cubicBezTo>
                    <a:pt x="16345" y="9430"/>
                    <a:pt x="15673" y="9712"/>
                    <a:pt x="15278" y="10408"/>
                  </a:cubicBezTo>
                  <a:cubicBezTo>
                    <a:pt x="15039" y="10833"/>
                    <a:pt x="14595" y="10992"/>
                    <a:pt x="14274" y="11390"/>
                  </a:cubicBezTo>
                  <a:cubicBezTo>
                    <a:pt x="13707" y="12105"/>
                    <a:pt x="13503" y="12585"/>
                    <a:pt x="13503" y="13378"/>
                  </a:cubicBezTo>
                  <a:cubicBezTo>
                    <a:pt x="13503" y="13623"/>
                    <a:pt x="14186" y="13638"/>
                    <a:pt x="14186" y="13884"/>
                  </a:cubicBezTo>
                  <a:cubicBezTo>
                    <a:pt x="14186" y="14074"/>
                    <a:pt x="13913" y="14169"/>
                    <a:pt x="13913" y="14359"/>
                  </a:cubicBezTo>
                  <a:cubicBezTo>
                    <a:pt x="13913" y="14592"/>
                    <a:pt x="14402" y="14612"/>
                    <a:pt x="14777" y="14678"/>
                  </a:cubicBezTo>
                  <a:cubicBezTo>
                    <a:pt x="15536" y="14811"/>
                    <a:pt x="16003" y="14890"/>
                    <a:pt x="16776" y="15023"/>
                  </a:cubicBezTo>
                  <a:cubicBezTo>
                    <a:pt x="17914" y="15215"/>
                    <a:pt x="18494" y="15474"/>
                    <a:pt x="19641" y="15579"/>
                  </a:cubicBezTo>
                  <a:cubicBezTo>
                    <a:pt x="20322" y="15640"/>
                    <a:pt x="20584" y="15904"/>
                    <a:pt x="21142" y="16136"/>
                  </a:cubicBezTo>
                  <a:cubicBezTo>
                    <a:pt x="21304" y="16204"/>
                    <a:pt x="21455" y="16257"/>
                    <a:pt x="21600" y="16302"/>
                  </a:cubicBezTo>
                  <a:lnTo>
                    <a:pt x="21600" y="16302"/>
                  </a:lnTo>
                  <a:cubicBezTo>
                    <a:pt x="20966" y="16990"/>
                    <a:pt x="20437" y="17649"/>
                    <a:pt x="19074" y="17649"/>
                  </a:cubicBezTo>
                  <a:lnTo>
                    <a:pt x="17300" y="17649"/>
                  </a:lnTo>
                  <a:cubicBezTo>
                    <a:pt x="16685" y="17649"/>
                    <a:pt x="16572" y="18060"/>
                    <a:pt x="16370" y="18390"/>
                  </a:cubicBezTo>
                  <a:cubicBezTo>
                    <a:pt x="16074" y="18881"/>
                    <a:pt x="15548" y="19133"/>
                    <a:pt x="15548" y="19664"/>
                  </a:cubicBezTo>
                  <a:cubicBezTo>
                    <a:pt x="15548" y="19835"/>
                    <a:pt x="15730" y="19961"/>
                    <a:pt x="15847" y="20105"/>
                  </a:cubicBezTo>
                  <a:lnTo>
                    <a:pt x="15847" y="20105"/>
                  </a:lnTo>
                  <a:cubicBezTo>
                    <a:pt x="15178" y="20208"/>
                    <a:pt x="14914" y="20699"/>
                    <a:pt x="14140" y="20699"/>
                  </a:cubicBezTo>
                  <a:cubicBezTo>
                    <a:pt x="13606" y="20699"/>
                    <a:pt x="13346" y="20512"/>
                    <a:pt x="12809" y="20512"/>
                  </a:cubicBezTo>
                  <a:lnTo>
                    <a:pt x="11550" y="20512"/>
                  </a:lnTo>
                  <a:cubicBezTo>
                    <a:pt x="11424" y="20386"/>
                    <a:pt x="11333" y="20306"/>
                    <a:pt x="11140" y="20220"/>
                  </a:cubicBezTo>
                  <a:cubicBezTo>
                    <a:pt x="10969" y="20817"/>
                    <a:pt x="11026" y="21600"/>
                    <a:pt x="10002" y="21600"/>
                  </a:cubicBezTo>
                  <a:cubicBezTo>
                    <a:pt x="9730" y="21600"/>
                    <a:pt x="9639" y="21460"/>
                    <a:pt x="9410" y="21388"/>
                  </a:cubicBezTo>
                  <a:cubicBezTo>
                    <a:pt x="8572" y="21102"/>
                    <a:pt x="8174" y="20724"/>
                    <a:pt x="7207" y="20724"/>
                  </a:cubicBezTo>
                  <a:cubicBezTo>
                    <a:pt x="6752" y="20724"/>
                    <a:pt x="6502" y="20804"/>
                    <a:pt x="6049" y="20804"/>
                  </a:cubicBezTo>
                  <a:cubicBezTo>
                    <a:pt x="5728" y="20804"/>
                    <a:pt x="5458" y="20645"/>
                    <a:pt x="5458" y="20459"/>
                  </a:cubicBezTo>
                  <a:cubicBezTo>
                    <a:pt x="5458" y="20333"/>
                    <a:pt x="5602" y="20281"/>
                    <a:pt x="5685" y="20168"/>
                  </a:cubicBezTo>
                  <a:cubicBezTo>
                    <a:pt x="5899" y="19870"/>
                    <a:pt x="5947" y="19669"/>
                    <a:pt x="6229" y="19397"/>
                  </a:cubicBezTo>
                  <a:cubicBezTo>
                    <a:pt x="6467" y="19171"/>
                    <a:pt x="6345" y="18981"/>
                    <a:pt x="6502" y="18735"/>
                  </a:cubicBezTo>
                  <a:cubicBezTo>
                    <a:pt x="6630" y="18543"/>
                    <a:pt x="7070" y="18631"/>
                    <a:pt x="7321" y="18498"/>
                  </a:cubicBezTo>
                  <a:cubicBezTo>
                    <a:pt x="7798" y="18238"/>
                    <a:pt x="7912" y="17972"/>
                    <a:pt x="7912" y="17594"/>
                  </a:cubicBezTo>
                  <a:cubicBezTo>
                    <a:pt x="7912" y="17065"/>
                    <a:pt x="7412" y="16748"/>
                    <a:pt x="6638" y="16454"/>
                  </a:cubicBezTo>
                  <a:cubicBezTo>
                    <a:pt x="6081" y="16249"/>
                    <a:pt x="5728" y="16085"/>
                    <a:pt x="5071" y="16085"/>
                  </a:cubicBezTo>
                  <a:cubicBezTo>
                    <a:pt x="3663" y="16085"/>
                    <a:pt x="3092" y="16853"/>
                    <a:pt x="1684" y="16853"/>
                  </a:cubicBezTo>
                  <a:cubicBezTo>
                    <a:pt x="1499" y="16853"/>
                    <a:pt x="1479" y="16720"/>
                    <a:pt x="1319" y="16667"/>
                  </a:cubicBezTo>
                  <a:cubicBezTo>
                    <a:pt x="1058" y="16581"/>
                    <a:pt x="842" y="16615"/>
                    <a:pt x="592" y="16508"/>
                  </a:cubicBezTo>
                  <a:cubicBezTo>
                    <a:pt x="399" y="16428"/>
                    <a:pt x="254" y="16335"/>
                    <a:pt x="103" y="16254"/>
                  </a:cubicBezTo>
                  <a:lnTo>
                    <a:pt x="103" y="16254"/>
                  </a:lnTo>
                  <a:cubicBezTo>
                    <a:pt x="103" y="15882"/>
                    <a:pt x="0" y="15886"/>
                    <a:pt x="0" y="15514"/>
                  </a:cubicBezTo>
                  <a:cubicBezTo>
                    <a:pt x="0" y="14414"/>
                    <a:pt x="1707" y="14069"/>
                    <a:pt x="2545" y="13087"/>
                  </a:cubicBezTo>
                  <a:cubicBezTo>
                    <a:pt x="2933" y="12636"/>
                    <a:pt x="2913" y="12319"/>
                    <a:pt x="3001" y="11815"/>
                  </a:cubicBezTo>
                  <a:cubicBezTo>
                    <a:pt x="3092" y="11298"/>
                    <a:pt x="3456" y="11007"/>
                    <a:pt x="3456" y="10488"/>
                  </a:cubicBezTo>
                  <a:cubicBezTo>
                    <a:pt x="3561" y="10103"/>
                    <a:pt x="3478" y="9773"/>
                    <a:pt x="3319" y="9402"/>
                  </a:cubicBezTo>
                  <a:cubicBezTo>
                    <a:pt x="3194" y="9103"/>
                    <a:pt x="3333" y="8904"/>
                    <a:pt x="3183" y="8605"/>
                  </a:cubicBezTo>
                  <a:cubicBezTo>
                    <a:pt x="3125" y="8473"/>
                    <a:pt x="2913" y="8428"/>
                    <a:pt x="2913" y="8287"/>
                  </a:cubicBezTo>
                  <a:cubicBezTo>
                    <a:pt x="2913" y="7957"/>
                    <a:pt x="3402" y="7705"/>
                    <a:pt x="3967" y="7705"/>
                  </a:cubicBezTo>
                  <a:cubicBezTo>
                    <a:pt x="5878" y="7705"/>
                    <a:pt x="6945" y="7700"/>
                    <a:pt x="8857" y="7700"/>
                  </a:cubicBezTo>
                  <a:cubicBezTo>
                    <a:pt x="9127" y="7700"/>
                    <a:pt x="9197" y="7532"/>
                    <a:pt x="9368" y="7414"/>
                  </a:cubicBezTo>
                  <a:cubicBezTo>
                    <a:pt x="9616" y="7240"/>
                    <a:pt x="9707" y="7088"/>
                    <a:pt x="9866" y="6884"/>
                  </a:cubicBezTo>
                  <a:cubicBezTo>
                    <a:pt x="10093" y="6598"/>
                    <a:pt x="10366" y="6437"/>
                    <a:pt x="10366" y="6119"/>
                  </a:cubicBezTo>
                  <a:lnTo>
                    <a:pt x="10366" y="5497"/>
                  </a:lnTo>
                  <a:cubicBezTo>
                    <a:pt x="10366" y="5086"/>
                    <a:pt x="11458" y="5318"/>
                    <a:pt x="12004" y="5052"/>
                  </a:cubicBezTo>
                  <a:cubicBezTo>
                    <a:pt x="12343" y="4888"/>
                    <a:pt x="12286" y="4667"/>
                    <a:pt x="12368" y="4417"/>
                  </a:cubicBezTo>
                  <a:cubicBezTo>
                    <a:pt x="12616" y="3687"/>
                    <a:pt x="14390" y="3646"/>
                    <a:pt x="14390" y="2898"/>
                  </a:cubicBezTo>
                  <a:lnTo>
                    <a:pt x="14390" y="1070"/>
                  </a:lnTo>
                  <a:cubicBezTo>
                    <a:pt x="14390" y="889"/>
                    <a:pt x="14163" y="810"/>
                    <a:pt x="14163" y="632"/>
                  </a:cubicBezTo>
                  <a:cubicBezTo>
                    <a:pt x="14163" y="466"/>
                    <a:pt x="14186" y="367"/>
                    <a:pt x="14163" y="201"/>
                  </a:cubicBezTo>
                  <a:cubicBezTo>
                    <a:pt x="14922" y="201"/>
                    <a:pt x="15534" y="313"/>
                    <a:pt x="16068" y="0"/>
                  </a:cubicBezTo>
                  <a:cubicBezTo>
                    <a:pt x="16068" y="0"/>
                    <a:pt x="16068" y="0"/>
                    <a:pt x="16068" y="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9" name="Shape 3232"/>
            <p:cNvSpPr/>
            <p:nvPr/>
          </p:nvSpPr>
          <p:spPr>
            <a:xfrm>
              <a:off x="4469130" y="3637728"/>
              <a:ext cx="110720" cy="192038"/>
            </a:xfrm>
            <a:custGeom>
              <a:avLst/>
              <a:gdLst/>
              <a:ahLst/>
              <a:cxnLst>
                <a:cxn ang="0">
                  <a:pos x="wd2" y="hd2"/>
                </a:cxn>
                <a:cxn ang="5400000">
                  <a:pos x="wd2" y="hd2"/>
                </a:cxn>
                <a:cxn ang="10800000">
                  <a:pos x="wd2" y="hd2"/>
                </a:cxn>
                <a:cxn ang="16200000">
                  <a:pos x="wd2" y="hd2"/>
                </a:cxn>
              </a:cxnLst>
              <a:rect l="0" t="0" r="r" b="b"/>
              <a:pathLst>
                <a:path w="21600" h="21600" extrusionOk="0">
                  <a:moveTo>
                    <a:pt x="342" y="4305"/>
                  </a:moveTo>
                  <a:cubicBezTo>
                    <a:pt x="209" y="4141"/>
                    <a:pt x="0" y="3999"/>
                    <a:pt x="0" y="3805"/>
                  </a:cubicBezTo>
                  <a:cubicBezTo>
                    <a:pt x="0" y="3205"/>
                    <a:pt x="602" y="2919"/>
                    <a:pt x="941" y="2363"/>
                  </a:cubicBezTo>
                  <a:cubicBezTo>
                    <a:pt x="1172" y="1990"/>
                    <a:pt x="1302" y="1524"/>
                    <a:pt x="2006" y="1524"/>
                  </a:cubicBezTo>
                  <a:lnTo>
                    <a:pt x="4038" y="1524"/>
                  </a:lnTo>
                  <a:cubicBezTo>
                    <a:pt x="5597" y="1524"/>
                    <a:pt x="6203" y="779"/>
                    <a:pt x="6929" y="0"/>
                  </a:cubicBezTo>
                  <a:lnTo>
                    <a:pt x="6929" y="0"/>
                  </a:lnTo>
                  <a:cubicBezTo>
                    <a:pt x="7378" y="137"/>
                    <a:pt x="7805" y="204"/>
                    <a:pt x="8381" y="323"/>
                  </a:cubicBezTo>
                  <a:cubicBezTo>
                    <a:pt x="9566" y="578"/>
                    <a:pt x="9879" y="1006"/>
                    <a:pt x="10725" y="1553"/>
                  </a:cubicBezTo>
                  <a:cubicBezTo>
                    <a:pt x="11090" y="1712"/>
                    <a:pt x="11247" y="1875"/>
                    <a:pt x="11611" y="2035"/>
                  </a:cubicBezTo>
                  <a:cubicBezTo>
                    <a:pt x="12884" y="2581"/>
                    <a:pt x="13979" y="2574"/>
                    <a:pt x="15203" y="3174"/>
                  </a:cubicBezTo>
                  <a:cubicBezTo>
                    <a:pt x="15838" y="3488"/>
                    <a:pt x="15905" y="3811"/>
                    <a:pt x="16349" y="4226"/>
                  </a:cubicBezTo>
                  <a:cubicBezTo>
                    <a:pt x="17100" y="4922"/>
                    <a:pt x="17644" y="5300"/>
                    <a:pt x="17961" y="6086"/>
                  </a:cubicBezTo>
                  <a:cubicBezTo>
                    <a:pt x="18090" y="6424"/>
                    <a:pt x="18234" y="6617"/>
                    <a:pt x="18325" y="6957"/>
                  </a:cubicBezTo>
                  <a:cubicBezTo>
                    <a:pt x="18403" y="7258"/>
                    <a:pt x="18270" y="7631"/>
                    <a:pt x="18794" y="7704"/>
                  </a:cubicBezTo>
                  <a:cubicBezTo>
                    <a:pt x="18898" y="7509"/>
                    <a:pt x="18947" y="7376"/>
                    <a:pt x="18947" y="7165"/>
                  </a:cubicBezTo>
                  <a:lnTo>
                    <a:pt x="19783" y="7165"/>
                  </a:lnTo>
                  <a:cubicBezTo>
                    <a:pt x="20210" y="7413"/>
                    <a:pt x="20067" y="7699"/>
                    <a:pt x="20353" y="8005"/>
                  </a:cubicBezTo>
                  <a:cubicBezTo>
                    <a:pt x="21213" y="8921"/>
                    <a:pt x="21600" y="9544"/>
                    <a:pt x="21600" y="10586"/>
                  </a:cubicBezTo>
                  <a:cubicBezTo>
                    <a:pt x="21600" y="10918"/>
                    <a:pt x="21083" y="11157"/>
                    <a:pt x="20509" y="11157"/>
                  </a:cubicBezTo>
                  <a:cubicBezTo>
                    <a:pt x="20305" y="11157"/>
                    <a:pt x="20184" y="11097"/>
                    <a:pt x="19976" y="11097"/>
                  </a:cubicBezTo>
                  <a:lnTo>
                    <a:pt x="18947" y="11097"/>
                  </a:lnTo>
                  <a:lnTo>
                    <a:pt x="18947" y="11735"/>
                  </a:lnTo>
                  <a:cubicBezTo>
                    <a:pt x="18947" y="11975"/>
                    <a:pt x="18543" y="12043"/>
                    <a:pt x="18221" y="12178"/>
                  </a:cubicBezTo>
                  <a:cubicBezTo>
                    <a:pt x="17905" y="12313"/>
                    <a:pt x="17778" y="12456"/>
                    <a:pt x="17439" y="12567"/>
                  </a:cubicBezTo>
                  <a:cubicBezTo>
                    <a:pt x="16893" y="12754"/>
                    <a:pt x="16398" y="12636"/>
                    <a:pt x="15827" y="12809"/>
                  </a:cubicBezTo>
                  <a:cubicBezTo>
                    <a:pt x="15150" y="13011"/>
                    <a:pt x="15030" y="13387"/>
                    <a:pt x="14941" y="13828"/>
                  </a:cubicBezTo>
                  <a:cubicBezTo>
                    <a:pt x="14890" y="14106"/>
                    <a:pt x="14330" y="14091"/>
                    <a:pt x="13952" y="14249"/>
                  </a:cubicBezTo>
                  <a:cubicBezTo>
                    <a:pt x="13588" y="14406"/>
                    <a:pt x="13483" y="14601"/>
                    <a:pt x="13066" y="14699"/>
                  </a:cubicBezTo>
                  <a:cubicBezTo>
                    <a:pt x="12520" y="14825"/>
                    <a:pt x="11949" y="14692"/>
                    <a:pt x="11611" y="14968"/>
                  </a:cubicBezTo>
                  <a:cubicBezTo>
                    <a:pt x="11481" y="15080"/>
                    <a:pt x="11572" y="15185"/>
                    <a:pt x="11556" y="15328"/>
                  </a:cubicBezTo>
                  <a:cubicBezTo>
                    <a:pt x="11516" y="15673"/>
                    <a:pt x="10996" y="15795"/>
                    <a:pt x="10517" y="15987"/>
                  </a:cubicBezTo>
                  <a:cubicBezTo>
                    <a:pt x="10048" y="16176"/>
                    <a:pt x="9788" y="16409"/>
                    <a:pt x="9215" y="16409"/>
                  </a:cubicBezTo>
                  <a:cubicBezTo>
                    <a:pt x="8997" y="16409"/>
                    <a:pt x="8902" y="16304"/>
                    <a:pt x="8697" y="16259"/>
                  </a:cubicBezTo>
                  <a:cubicBezTo>
                    <a:pt x="8449" y="16207"/>
                    <a:pt x="8176" y="16192"/>
                    <a:pt x="8071" y="16049"/>
                  </a:cubicBezTo>
                  <a:cubicBezTo>
                    <a:pt x="7876" y="15808"/>
                    <a:pt x="7876" y="15606"/>
                    <a:pt x="7551" y="15418"/>
                  </a:cubicBezTo>
                  <a:cubicBezTo>
                    <a:pt x="6952" y="15073"/>
                    <a:pt x="6193" y="14924"/>
                    <a:pt x="6193" y="14429"/>
                  </a:cubicBezTo>
                  <a:cubicBezTo>
                    <a:pt x="6193" y="14233"/>
                    <a:pt x="6454" y="14143"/>
                    <a:pt x="6454" y="13948"/>
                  </a:cubicBezTo>
                  <a:cubicBezTo>
                    <a:pt x="6454" y="13415"/>
                    <a:pt x="5884" y="13161"/>
                    <a:pt x="5884" y="12627"/>
                  </a:cubicBezTo>
                  <a:cubicBezTo>
                    <a:pt x="5884" y="12508"/>
                    <a:pt x="6092" y="12486"/>
                    <a:pt x="6193" y="12388"/>
                  </a:cubicBezTo>
                  <a:cubicBezTo>
                    <a:pt x="6509" y="12118"/>
                    <a:pt x="6818" y="11936"/>
                    <a:pt x="6818" y="11607"/>
                  </a:cubicBezTo>
                  <a:cubicBezTo>
                    <a:pt x="6818" y="11352"/>
                    <a:pt x="6454" y="11254"/>
                    <a:pt x="6248" y="11036"/>
                  </a:cubicBezTo>
                  <a:cubicBezTo>
                    <a:pt x="6066" y="10841"/>
                    <a:pt x="6066" y="10556"/>
                    <a:pt x="5679" y="10556"/>
                  </a:cubicBezTo>
                  <a:cubicBezTo>
                    <a:pt x="5350" y="10556"/>
                    <a:pt x="5168" y="10678"/>
                    <a:pt x="4842" y="10678"/>
                  </a:cubicBezTo>
                  <a:cubicBezTo>
                    <a:pt x="4076" y="10678"/>
                    <a:pt x="4256" y="10062"/>
                    <a:pt x="3855" y="9687"/>
                  </a:cubicBezTo>
                  <a:cubicBezTo>
                    <a:pt x="3451" y="9311"/>
                    <a:pt x="2865" y="9139"/>
                    <a:pt x="2865" y="8696"/>
                  </a:cubicBezTo>
                  <a:lnTo>
                    <a:pt x="2254" y="8696"/>
                  </a:lnTo>
                  <a:cubicBezTo>
                    <a:pt x="1875" y="8696"/>
                    <a:pt x="1875" y="8988"/>
                    <a:pt x="1823" y="9206"/>
                  </a:cubicBezTo>
                  <a:cubicBezTo>
                    <a:pt x="1279" y="9101"/>
                    <a:pt x="625" y="9056"/>
                    <a:pt x="625" y="8726"/>
                  </a:cubicBezTo>
                  <a:cubicBezTo>
                    <a:pt x="625" y="8500"/>
                    <a:pt x="1081" y="8442"/>
                    <a:pt x="1094" y="8215"/>
                  </a:cubicBezTo>
                  <a:cubicBezTo>
                    <a:pt x="1124" y="7894"/>
                    <a:pt x="1355" y="7704"/>
                    <a:pt x="1771" y="7496"/>
                  </a:cubicBezTo>
                  <a:cubicBezTo>
                    <a:pt x="2197" y="7286"/>
                    <a:pt x="2396" y="6985"/>
                    <a:pt x="2969" y="6985"/>
                  </a:cubicBezTo>
                  <a:cubicBezTo>
                    <a:pt x="3357" y="6985"/>
                    <a:pt x="3569" y="7090"/>
                    <a:pt x="3956" y="7107"/>
                  </a:cubicBezTo>
                  <a:cubicBezTo>
                    <a:pt x="3998" y="7023"/>
                    <a:pt x="3933" y="6957"/>
                    <a:pt x="3956" y="6865"/>
                  </a:cubicBezTo>
                  <a:cubicBezTo>
                    <a:pt x="3396" y="6311"/>
                    <a:pt x="2979" y="6024"/>
                    <a:pt x="2396" y="5483"/>
                  </a:cubicBezTo>
                  <a:cubicBezTo>
                    <a:pt x="2148" y="5251"/>
                    <a:pt x="1966" y="5117"/>
                    <a:pt x="1722" y="4885"/>
                  </a:cubicBezTo>
                  <a:cubicBezTo>
                    <a:pt x="1423" y="4599"/>
                    <a:pt x="1211" y="4284"/>
                    <a:pt x="625" y="4284"/>
                  </a:cubicBezTo>
                  <a:cubicBezTo>
                    <a:pt x="521" y="4284"/>
                    <a:pt x="429" y="4293"/>
                    <a:pt x="342" y="4305"/>
                  </a:cubicBezTo>
                  <a:cubicBezTo>
                    <a:pt x="342" y="4305"/>
                    <a:pt x="342" y="4305"/>
                    <a:pt x="342" y="4305"/>
                  </a:cubicBezTo>
                  <a:close/>
                  <a:moveTo>
                    <a:pt x="11507" y="21059"/>
                  </a:moveTo>
                  <a:cubicBezTo>
                    <a:pt x="11507" y="21324"/>
                    <a:pt x="11751" y="21600"/>
                    <a:pt x="12210" y="21600"/>
                  </a:cubicBezTo>
                  <a:cubicBezTo>
                    <a:pt x="12676" y="21600"/>
                    <a:pt x="12937" y="21510"/>
                    <a:pt x="13379" y="21422"/>
                  </a:cubicBezTo>
                  <a:cubicBezTo>
                    <a:pt x="14095" y="21277"/>
                    <a:pt x="14890" y="21144"/>
                    <a:pt x="14890" y="20701"/>
                  </a:cubicBezTo>
                  <a:cubicBezTo>
                    <a:pt x="14890" y="20378"/>
                    <a:pt x="14759" y="20085"/>
                    <a:pt x="14265" y="19950"/>
                  </a:cubicBezTo>
                  <a:cubicBezTo>
                    <a:pt x="14034" y="19890"/>
                    <a:pt x="13887" y="20040"/>
                    <a:pt x="13692" y="20130"/>
                  </a:cubicBezTo>
                  <a:cubicBezTo>
                    <a:pt x="13340" y="20288"/>
                    <a:pt x="13119" y="20400"/>
                    <a:pt x="12754" y="20551"/>
                  </a:cubicBezTo>
                  <a:cubicBezTo>
                    <a:pt x="12272" y="20746"/>
                    <a:pt x="11507" y="20716"/>
                    <a:pt x="11507" y="21059"/>
                  </a:cubicBezTo>
                  <a:cubicBezTo>
                    <a:pt x="11507" y="21059"/>
                    <a:pt x="11507" y="21059"/>
                    <a:pt x="11507" y="21059"/>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0" name="Shape 3233"/>
            <p:cNvSpPr/>
            <p:nvPr/>
          </p:nvSpPr>
          <p:spPr>
            <a:xfrm>
              <a:off x="4592404" y="3238321"/>
              <a:ext cx="296170" cy="811110"/>
            </a:xfrm>
            <a:custGeom>
              <a:avLst/>
              <a:gdLst/>
              <a:ahLst/>
              <a:cxnLst>
                <a:cxn ang="0">
                  <a:pos x="wd2" y="hd2"/>
                </a:cxn>
                <a:cxn ang="5400000">
                  <a:pos x="wd2" y="hd2"/>
                </a:cxn>
                <a:cxn ang="10800000">
                  <a:pos x="wd2" y="hd2"/>
                </a:cxn>
                <a:cxn ang="16200000">
                  <a:pos x="wd2" y="hd2"/>
                </a:cxn>
              </a:cxnLst>
              <a:rect l="0" t="0" r="r" b="b"/>
              <a:pathLst>
                <a:path w="21600" h="21600" extrusionOk="0">
                  <a:moveTo>
                    <a:pt x="13913" y="0"/>
                  </a:moveTo>
                  <a:cubicBezTo>
                    <a:pt x="13880" y="13"/>
                    <a:pt x="13836" y="18"/>
                    <a:pt x="13836" y="35"/>
                  </a:cubicBezTo>
                  <a:cubicBezTo>
                    <a:pt x="13836" y="137"/>
                    <a:pt x="13895" y="194"/>
                    <a:pt x="13895" y="295"/>
                  </a:cubicBezTo>
                  <a:cubicBezTo>
                    <a:pt x="13895" y="400"/>
                    <a:pt x="13816" y="469"/>
                    <a:pt x="13621" y="547"/>
                  </a:cubicBezTo>
                  <a:lnTo>
                    <a:pt x="13077" y="547"/>
                  </a:lnTo>
                  <a:cubicBezTo>
                    <a:pt x="12999" y="586"/>
                    <a:pt x="12950" y="633"/>
                    <a:pt x="12814" y="633"/>
                  </a:cubicBezTo>
                  <a:cubicBezTo>
                    <a:pt x="12658" y="633"/>
                    <a:pt x="12590" y="589"/>
                    <a:pt x="12434" y="589"/>
                  </a:cubicBezTo>
                  <a:cubicBezTo>
                    <a:pt x="12289" y="589"/>
                    <a:pt x="12245" y="638"/>
                    <a:pt x="12142" y="675"/>
                  </a:cubicBezTo>
                  <a:cubicBezTo>
                    <a:pt x="11949" y="746"/>
                    <a:pt x="11767" y="762"/>
                    <a:pt x="11500" y="782"/>
                  </a:cubicBezTo>
                  <a:cubicBezTo>
                    <a:pt x="11121" y="808"/>
                    <a:pt x="10902" y="817"/>
                    <a:pt x="10518" y="817"/>
                  </a:cubicBezTo>
                  <a:cubicBezTo>
                    <a:pt x="9434" y="817"/>
                    <a:pt x="8908" y="577"/>
                    <a:pt x="7823" y="554"/>
                  </a:cubicBezTo>
                  <a:cubicBezTo>
                    <a:pt x="7580" y="551"/>
                    <a:pt x="7457" y="504"/>
                    <a:pt x="7215" y="504"/>
                  </a:cubicBezTo>
                  <a:lnTo>
                    <a:pt x="6714" y="504"/>
                  </a:lnTo>
                  <a:lnTo>
                    <a:pt x="6558" y="490"/>
                  </a:lnTo>
                  <a:lnTo>
                    <a:pt x="6343" y="490"/>
                  </a:lnTo>
                  <a:cubicBezTo>
                    <a:pt x="6343" y="588"/>
                    <a:pt x="6270" y="645"/>
                    <a:pt x="6208" y="739"/>
                  </a:cubicBezTo>
                  <a:cubicBezTo>
                    <a:pt x="6509" y="789"/>
                    <a:pt x="6699" y="817"/>
                    <a:pt x="6987" y="881"/>
                  </a:cubicBezTo>
                  <a:cubicBezTo>
                    <a:pt x="7161" y="920"/>
                    <a:pt x="7205" y="972"/>
                    <a:pt x="7374" y="1009"/>
                  </a:cubicBezTo>
                  <a:cubicBezTo>
                    <a:pt x="7619" y="1064"/>
                    <a:pt x="7789" y="1103"/>
                    <a:pt x="7921" y="1193"/>
                  </a:cubicBezTo>
                  <a:cubicBezTo>
                    <a:pt x="8062" y="1290"/>
                    <a:pt x="7958" y="1386"/>
                    <a:pt x="8174" y="1464"/>
                  </a:cubicBezTo>
                  <a:cubicBezTo>
                    <a:pt x="8460" y="1569"/>
                    <a:pt x="8835" y="1606"/>
                    <a:pt x="8835" y="1753"/>
                  </a:cubicBezTo>
                  <a:lnTo>
                    <a:pt x="8835" y="1963"/>
                  </a:lnTo>
                  <a:cubicBezTo>
                    <a:pt x="8835" y="2114"/>
                    <a:pt x="9379" y="2144"/>
                    <a:pt x="9379" y="2295"/>
                  </a:cubicBezTo>
                  <a:cubicBezTo>
                    <a:pt x="9379" y="2357"/>
                    <a:pt x="9293" y="2423"/>
                    <a:pt x="9122" y="2423"/>
                  </a:cubicBezTo>
                  <a:lnTo>
                    <a:pt x="8606" y="2423"/>
                  </a:lnTo>
                  <a:cubicBezTo>
                    <a:pt x="8431" y="2423"/>
                    <a:pt x="8344" y="2453"/>
                    <a:pt x="8174" y="2465"/>
                  </a:cubicBezTo>
                  <a:cubicBezTo>
                    <a:pt x="7950" y="2481"/>
                    <a:pt x="7707" y="2510"/>
                    <a:pt x="7707" y="2593"/>
                  </a:cubicBezTo>
                  <a:cubicBezTo>
                    <a:pt x="7707" y="2748"/>
                    <a:pt x="8622" y="2652"/>
                    <a:pt x="8622" y="2807"/>
                  </a:cubicBezTo>
                  <a:cubicBezTo>
                    <a:pt x="8622" y="2848"/>
                    <a:pt x="8499" y="2856"/>
                    <a:pt x="8445" y="2892"/>
                  </a:cubicBezTo>
                  <a:cubicBezTo>
                    <a:pt x="8339" y="2963"/>
                    <a:pt x="8310" y="3016"/>
                    <a:pt x="8310" y="3098"/>
                  </a:cubicBezTo>
                  <a:cubicBezTo>
                    <a:pt x="8130" y="3098"/>
                    <a:pt x="7882" y="3097"/>
                    <a:pt x="7882" y="3161"/>
                  </a:cubicBezTo>
                  <a:cubicBezTo>
                    <a:pt x="7882" y="3242"/>
                    <a:pt x="7979" y="3293"/>
                    <a:pt x="8135" y="3347"/>
                  </a:cubicBezTo>
                  <a:cubicBezTo>
                    <a:pt x="8207" y="3372"/>
                    <a:pt x="8314" y="3359"/>
                    <a:pt x="8367" y="3389"/>
                  </a:cubicBezTo>
                  <a:cubicBezTo>
                    <a:pt x="8422" y="3421"/>
                    <a:pt x="8372" y="3451"/>
                    <a:pt x="8387" y="3489"/>
                  </a:cubicBezTo>
                  <a:cubicBezTo>
                    <a:pt x="8411" y="3542"/>
                    <a:pt x="8538" y="3577"/>
                    <a:pt x="8689" y="3581"/>
                  </a:cubicBezTo>
                  <a:lnTo>
                    <a:pt x="9282" y="3553"/>
                  </a:lnTo>
                  <a:cubicBezTo>
                    <a:pt x="9585" y="3560"/>
                    <a:pt x="9750" y="3588"/>
                    <a:pt x="10051" y="3588"/>
                  </a:cubicBezTo>
                  <a:cubicBezTo>
                    <a:pt x="10051" y="3682"/>
                    <a:pt x="10002" y="3736"/>
                    <a:pt x="10002" y="3830"/>
                  </a:cubicBezTo>
                  <a:cubicBezTo>
                    <a:pt x="10002" y="3894"/>
                    <a:pt x="10065" y="3972"/>
                    <a:pt x="10241" y="3972"/>
                  </a:cubicBezTo>
                  <a:cubicBezTo>
                    <a:pt x="10512" y="3972"/>
                    <a:pt x="10663" y="3974"/>
                    <a:pt x="10937" y="3974"/>
                  </a:cubicBezTo>
                  <a:cubicBezTo>
                    <a:pt x="10858" y="3849"/>
                    <a:pt x="10790" y="3778"/>
                    <a:pt x="10790" y="3650"/>
                  </a:cubicBezTo>
                  <a:lnTo>
                    <a:pt x="10790" y="3467"/>
                  </a:lnTo>
                  <a:lnTo>
                    <a:pt x="11242" y="3467"/>
                  </a:lnTo>
                  <a:cubicBezTo>
                    <a:pt x="11341" y="3467"/>
                    <a:pt x="11395" y="3489"/>
                    <a:pt x="11492" y="3489"/>
                  </a:cubicBezTo>
                  <a:cubicBezTo>
                    <a:pt x="11749" y="3489"/>
                    <a:pt x="12044" y="3448"/>
                    <a:pt x="12044" y="3354"/>
                  </a:cubicBezTo>
                  <a:cubicBezTo>
                    <a:pt x="12044" y="3277"/>
                    <a:pt x="11821" y="3240"/>
                    <a:pt x="11612" y="3240"/>
                  </a:cubicBezTo>
                  <a:lnTo>
                    <a:pt x="11215" y="3240"/>
                  </a:lnTo>
                  <a:cubicBezTo>
                    <a:pt x="11009" y="3240"/>
                    <a:pt x="10926" y="3176"/>
                    <a:pt x="10722" y="3176"/>
                  </a:cubicBezTo>
                  <a:cubicBezTo>
                    <a:pt x="10440" y="3176"/>
                    <a:pt x="10319" y="3243"/>
                    <a:pt x="10042" y="3262"/>
                  </a:cubicBezTo>
                  <a:cubicBezTo>
                    <a:pt x="9750" y="3279"/>
                    <a:pt x="9555" y="3249"/>
                    <a:pt x="9282" y="3290"/>
                  </a:cubicBezTo>
                  <a:cubicBezTo>
                    <a:pt x="9263" y="3279"/>
                    <a:pt x="9224" y="3276"/>
                    <a:pt x="9224" y="3262"/>
                  </a:cubicBezTo>
                  <a:cubicBezTo>
                    <a:pt x="9224" y="3146"/>
                    <a:pt x="9272" y="3080"/>
                    <a:pt x="9361" y="2970"/>
                  </a:cubicBezTo>
                  <a:cubicBezTo>
                    <a:pt x="9414" y="2899"/>
                    <a:pt x="9526" y="2835"/>
                    <a:pt x="9729" y="2835"/>
                  </a:cubicBezTo>
                  <a:cubicBezTo>
                    <a:pt x="9861" y="2835"/>
                    <a:pt x="9905" y="2870"/>
                    <a:pt x="10022" y="2892"/>
                  </a:cubicBezTo>
                  <a:cubicBezTo>
                    <a:pt x="10212" y="2925"/>
                    <a:pt x="10353" y="2934"/>
                    <a:pt x="10508" y="2991"/>
                  </a:cubicBezTo>
                  <a:cubicBezTo>
                    <a:pt x="10659" y="2897"/>
                    <a:pt x="10737" y="2840"/>
                    <a:pt x="10858" y="2743"/>
                  </a:cubicBezTo>
                  <a:cubicBezTo>
                    <a:pt x="10994" y="2636"/>
                    <a:pt x="11176" y="2544"/>
                    <a:pt x="11500" y="2544"/>
                  </a:cubicBezTo>
                  <a:cubicBezTo>
                    <a:pt x="11807" y="2544"/>
                    <a:pt x="11962" y="2601"/>
                    <a:pt x="12269" y="2601"/>
                  </a:cubicBezTo>
                  <a:cubicBezTo>
                    <a:pt x="12590" y="2601"/>
                    <a:pt x="12762" y="2565"/>
                    <a:pt x="13082" y="2565"/>
                  </a:cubicBezTo>
                  <a:lnTo>
                    <a:pt x="13465" y="2565"/>
                  </a:lnTo>
                  <a:lnTo>
                    <a:pt x="15431" y="2458"/>
                  </a:lnTo>
                  <a:cubicBezTo>
                    <a:pt x="15387" y="2391"/>
                    <a:pt x="15275" y="2366"/>
                    <a:pt x="15139" y="2316"/>
                  </a:cubicBezTo>
                  <a:cubicBezTo>
                    <a:pt x="14876" y="2221"/>
                    <a:pt x="14710" y="2144"/>
                    <a:pt x="14710" y="2009"/>
                  </a:cubicBezTo>
                  <a:lnTo>
                    <a:pt x="14710" y="1847"/>
                  </a:lnTo>
                  <a:lnTo>
                    <a:pt x="14595" y="1513"/>
                  </a:lnTo>
                  <a:cubicBezTo>
                    <a:pt x="14643" y="1398"/>
                    <a:pt x="15042" y="1428"/>
                    <a:pt x="15257" y="1343"/>
                  </a:cubicBezTo>
                  <a:cubicBezTo>
                    <a:pt x="15484" y="1252"/>
                    <a:pt x="15489" y="1170"/>
                    <a:pt x="15665" y="1066"/>
                  </a:cubicBezTo>
                  <a:cubicBezTo>
                    <a:pt x="15762" y="1007"/>
                    <a:pt x="15923" y="1004"/>
                    <a:pt x="16015" y="945"/>
                  </a:cubicBezTo>
                  <a:cubicBezTo>
                    <a:pt x="16225" y="813"/>
                    <a:pt x="16293" y="728"/>
                    <a:pt x="16423" y="583"/>
                  </a:cubicBezTo>
                  <a:lnTo>
                    <a:pt x="16423" y="547"/>
                  </a:lnTo>
                  <a:cubicBezTo>
                    <a:pt x="16303" y="561"/>
                    <a:pt x="16272" y="597"/>
                    <a:pt x="16171" y="625"/>
                  </a:cubicBezTo>
                  <a:cubicBezTo>
                    <a:pt x="15962" y="686"/>
                    <a:pt x="15777" y="689"/>
                    <a:pt x="15510" y="704"/>
                  </a:cubicBezTo>
                  <a:cubicBezTo>
                    <a:pt x="15452" y="640"/>
                    <a:pt x="15533" y="586"/>
                    <a:pt x="15431" y="533"/>
                  </a:cubicBezTo>
                  <a:cubicBezTo>
                    <a:pt x="15345" y="487"/>
                    <a:pt x="15193" y="510"/>
                    <a:pt x="15042" y="497"/>
                  </a:cubicBezTo>
                  <a:cubicBezTo>
                    <a:pt x="14890" y="485"/>
                    <a:pt x="14867" y="433"/>
                    <a:pt x="14749" y="398"/>
                  </a:cubicBezTo>
                  <a:cubicBezTo>
                    <a:pt x="14463" y="307"/>
                    <a:pt x="14239" y="257"/>
                    <a:pt x="14108" y="128"/>
                  </a:cubicBezTo>
                  <a:cubicBezTo>
                    <a:pt x="14054" y="75"/>
                    <a:pt x="14046" y="28"/>
                    <a:pt x="13913" y="0"/>
                  </a:cubicBezTo>
                  <a:close/>
                  <a:moveTo>
                    <a:pt x="19168" y="9606"/>
                  </a:moveTo>
                  <a:cubicBezTo>
                    <a:pt x="19246" y="9777"/>
                    <a:pt x="19499" y="9855"/>
                    <a:pt x="19499" y="10025"/>
                  </a:cubicBezTo>
                  <a:cubicBezTo>
                    <a:pt x="19499" y="10116"/>
                    <a:pt x="19358" y="10211"/>
                    <a:pt x="19109" y="10211"/>
                  </a:cubicBezTo>
                  <a:cubicBezTo>
                    <a:pt x="18813" y="10211"/>
                    <a:pt x="18725" y="10099"/>
                    <a:pt x="18623" y="9997"/>
                  </a:cubicBezTo>
                  <a:cubicBezTo>
                    <a:pt x="18507" y="9883"/>
                    <a:pt x="18423" y="9820"/>
                    <a:pt x="18369" y="9699"/>
                  </a:cubicBezTo>
                  <a:cubicBezTo>
                    <a:pt x="18150" y="9789"/>
                    <a:pt x="18233" y="9885"/>
                    <a:pt x="18079" y="9990"/>
                  </a:cubicBezTo>
                  <a:cubicBezTo>
                    <a:pt x="17985" y="10052"/>
                    <a:pt x="17825" y="10077"/>
                    <a:pt x="17825" y="10148"/>
                  </a:cubicBezTo>
                  <a:lnTo>
                    <a:pt x="17825" y="10428"/>
                  </a:lnTo>
                  <a:cubicBezTo>
                    <a:pt x="17825" y="10535"/>
                    <a:pt x="17527" y="10585"/>
                    <a:pt x="17241" y="10601"/>
                  </a:cubicBezTo>
                  <a:cubicBezTo>
                    <a:pt x="17028" y="10614"/>
                    <a:pt x="16891" y="10644"/>
                    <a:pt x="16754" y="10708"/>
                  </a:cubicBezTo>
                  <a:cubicBezTo>
                    <a:pt x="16676" y="10745"/>
                    <a:pt x="16632" y="10786"/>
                    <a:pt x="16502" y="10786"/>
                  </a:cubicBezTo>
                  <a:cubicBezTo>
                    <a:pt x="16408" y="10786"/>
                    <a:pt x="16385" y="10751"/>
                    <a:pt x="16346" y="10720"/>
                  </a:cubicBezTo>
                  <a:cubicBezTo>
                    <a:pt x="16239" y="10716"/>
                    <a:pt x="16181" y="10722"/>
                    <a:pt x="16074" y="10722"/>
                  </a:cubicBezTo>
                  <a:cubicBezTo>
                    <a:pt x="15893" y="10722"/>
                    <a:pt x="15747" y="10710"/>
                    <a:pt x="15645" y="10658"/>
                  </a:cubicBezTo>
                  <a:cubicBezTo>
                    <a:pt x="15525" y="10598"/>
                    <a:pt x="15518" y="10537"/>
                    <a:pt x="15343" y="10494"/>
                  </a:cubicBezTo>
                  <a:lnTo>
                    <a:pt x="15343" y="10777"/>
                  </a:lnTo>
                  <a:cubicBezTo>
                    <a:pt x="15343" y="10800"/>
                    <a:pt x="15315" y="10814"/>
                    <a:pt x="15295" y="10836"/>
                  </a:cubicBezTo>
                  <a:cubicBezTo>
                    <a:pt x="15150" y="10829"/>
                    <a:pt x="15008" y="10814"/>
                    <a:pt x="14965" y="10764"/>
                  </a:cubicBezTo>
                  <a:cubicBezTo>
                    <a:pt x="14905" y="10704"/>
                    <a:pt x="14959" y="10661"/>
                    <a:pt x="14905" y="10601"/>
                  </a:cubicBezTo>
                  <a:cubicBezTo>
                    <a:pt x="14876" y="10565"/>
                    <a:pt x="14760" y="10564"/>
                    <a:pt x="14710" y="10530"/>
                  </a:cubicBezTo>
                  <a:cubicBezTo>
                    <a:pt x="14643" y="10482"/>
                    <a:pt x="14609" y="10423"/>
                    <a:pt x="14459" y="10423"/>
                  </a:cubicBezTo>
                  <a:cubicBezTo>
                    <a:pt x="14337" y="10423"/>
                    <a:pt x="14303" y="10480"/>
                    <a:pt x="14303" y="10524"/>
                  </a:cubicBezTo>
                  <a:lnTo>
                    <a:pt x="14303" y="10928"/>
                  </a:lnTo>
                  <a:cubicBezTo>
                    <a:pt x="14541" y="10928"/>
                    <a:pt x="14684" y="10926"/>
                    <a:pt x="14905" y="10956"/>
                  </a:cubicBezTo>
                  <a:cubicBezTo>
                    <a:pt x="15052" y="10976"/>
                    <a:pt x="15091" y="11024"/>
                    <a:pt x="15236" y="11042"/>
                  </a:cubicBezTo>
                  <a:cubicBezTo>
                    <a:pt x="15539" y="11079"/>
                    <a:pt x="15728" y="11075"/>
                    <a:pt x="16035" y="11113"/>
                  </a:cubicBezTo>
                  <a:cubicBezTo>
                    <a:pt x="15942" y="11217"/>
                    <a:pt x="15870" y="11290"/>
                    <a:pt x="15626" y="11354"/>
                  </a:cubicBezTo>
                  <a:cubicBezTo>
                    <a:pt x="15460" y="11397"/>
                    <a:pt x="15242" y="11361"/>
                    <a:pt x="15139" y="11425"/>
                  </a:cubicBezTo>
                  <a:cubicBezTo>
                    <a:pt x="14929" y="11555"/>
                    <a:pt x="14950" y="11648"/>
                    <a:pt x="14808" y="11788"/>
                  </a:cubicBezTo>
                  <a:cubicBezTo>
                    <a:pt x="14746" y="11852"/>
                    <a:pt x="14634" y="11884"/>
                    <a:pt x="14634" y="11953"/>
                  </a:cubicBezTo>
                  <a:lnTo>
                    <a:pt x="14634" y="12177"/>
                  </a:lnTo>
                  <a:cubicBezTo>
                    <a:pt x="14634" y="12268"/>
                    <a:pt x="14385" y="12328"/>
                    <a:pt x="14137" y="12328"/>
                  </a:cubicBezTo>
                  <a:cubicBezTo>
                    <a:pt x="13880" y="12328"/>
                    <a:pt x="13739" y="12278"/>
                    <a:pt x="13480" y="12278"/>
                  </a:cubicBezTo>
                  <a:lnTo>
                    <a:pt x="13062" y="12278"/>
                  </a:lnTo>
                  <a:cubicBezTo>
                    <a:pt x="12844" y="12278"/>
                    <a:pt x="12732" y="12243"/>
                    <a:pt x="12513" y="12235"/>
                  </a:cubicBezTo>
                  <a:lnTo>
                    <a:pt x="12513" y="12029"/>
                  </a:lnTo>
                  <a:lnTo>
                    <a:pt x="12416" y="11781"/>
                  </a:lnTo>
                  <a:cubicBezTo>
                    <a:pt x="12445" y="11638"/>
                    <a:pt x="12571" y="11561"/>
                    <a:pt x="12571" y="11418"/>
                  </a:cubicBezTo>
                  <a:cubicBezTo>
                    <a:pt x="12313" y="11441"/>
                    <a:pt x="12163" y="11457"/>
                    <a:pt x="11929" y="11503"/>
                  </a:cubicBezTo>
                  <a:cubicBezTo>
                    <a:pt x="11647" y="11561"/>
                    <a:pt x="11510" y="11645"/>
                    <a:pt x="11185" y="11645"/>
                  </a:cubicBezTo>
                  <a:lnTo>
                    <a:pt x="10707" y="11645"/>
                  </a:lnTo>
                  <a:cubicBezTo>
                    <a:pt x="10411" y="11645"/>
                    <a:pt x="10333" y="11749"/>
                    <a:pt x="10139" y="11830"/>
                  </a:cubicBezTo>
                  <a:cubicBezTo>
                    <a:pt x="10007" y="11886"/>
                    <a:pt x="9929" y="11919"/>
                    <a:pt x="9750" y="11951"/>
                  </a:cubicBezTo>
                  <a:cubicBezTo>
                    <a:pt x="9653" y="11969"/>
                    <a:pt x="9517" y="11969"/>
                    <a:pt x="9517" y="12008"/>
                  </a:cubicBezTo>
                  <a:cubicBezTo>
                    <a:pt x="9517" y="12072"/>
                    <a:pt x="9711" y="12093"/>
                    <a:pt x="9711" y="12157"/>
                  </a:cubicBezTo>
                  <a:cubicBezTo>
                    <a:pt x="9711" y="12193"/>
                    <a:pt x="9588" y="12198"/>
                    <a:pt x="9497" y="12207"/>
                  </a:cubicBezTo>
                  <a:cubicBezTo>
                    <a:pt x="9390" y="12218"/>
                    <a:pt x="9336" y="12246"/>
                    <a:pt x="9224" y="12249"/>
                  </a:cubicBezTo>
                  <a:cubicBezTo>
                    <a:pt x="9068" y="12255"/>
                    <a:pt x="8917" y="12244"/>
                    <a:pt x="8835" y="12292"/>
                  </a:cubicBezTo>
                  <a:cubicBezTo>
                    <a:pt x="8741" y="12345"/>
                    <a:pt x="8752" y="12392"/>
                    <a:pt x="8679" y="12449"/>
                  </a:cubicBezTo>
                  <a:cubicBezTo>
                    <a:pt x="8587" y="12523"/>
                    <a:pt x="8460" y="12553"/>
                    <a:pt x="8348" y="12626"/>
                  </a:cubicBezTo>
                  <a:cubicBezTo>
                    <a:pt x="8174" y="12738"/>
                    <a:pt x="8008" y="12814"/>
                    <a:pt x="7666" y="12846"/>
                  </a:cubicBezTo>
                  <a:cubicBezTo>
                    <a:pt x="7391" y="12873"/>
                    <a:pt x="7239" y="12907"/>
                    <a:pt x="7025" y="12974"/>
                  </a:cubicBezTo>
                  <a:cubicBezTo>
                    <a:pt x="6890" y="13017"/>
                    <a:pt x="6772" y="13051"/>
                    <a:pt x="6772" y="13116"/>
                  </a:cubicBezTo>
                  <a:cubicBezTo>
                    <a:pt x="6772" y="13200"/>
                    <a:pt x="6890" y="13242"/>
                    <a:pt x="6890" y="13326"/>
                  </a:cubicBezTo>
                  <a:cubicBezTo>
                    <a:pt x="6890" y="13349"/>
                    <a:pt x="6864" y="13365"/>
                    <a:pt x="6851" y="13386"/>
                  </a:cubicBezTo>
                  <a:cubicBezTo>
                    <a:pt x="6714" y="13367"/>
                    <a:pt x="6606" y="13374"/>
                    <a:pt x="6461" y="13365"/>
                  </a:cubicBezTo>
                  <a:cubicBezTo>
                    <a:pt x="6324" y="13356"/>
                    <a:pt x="6270" y="13308"/>
                    <a:pt x="6130" y="13308"/>
                  </a:cubicBezTo>
                  <a:cubicBezTo>
                    <a:pt x="5823" y="13308"/>
                    <a:pt x="5711" y="13402"/>
                    <a:pt x="5430" y="13443"/>
                  </a:cubicBezTo>
                  <a:cubicBezTo>
                    <a:pt x="5216" y="13475"/>
                    <a:pt x="5083" y="13489"/>
                    <a:pt x="4865" y="13514"/>
                  </a:cubicBezTo>
                  <a:cubicBezTo>
                    <a:pt x="4700" y="13532"/>
                    <a:pt x="4661" y="13606"/>
                    <a:pt x="4485" y="13606"/>
                  </a:cubicBezTo>
                  <a:cubicBezTo>
                    <a:pt x="4351" y="13606"/>
                    <a:pt x="4344" y="13545"/>
                    <a:pt x="4262" y="13507"/>
                  </a:cubicBezTo>
                  <a:cubicBezTo>
                    <a:pt x="4145" y="13456"/>
                    <a:pt x="3932" y="13449"/>
                    <a:pt x="3932" y="13379"/>
                  </a:cubicBezTo>
                  <a:cubicBezTo>
                    <a:pt x="3932" y="13290"/>
                    <a:pt x="4073" y="13232"/>
                    <a:pt x="4281" y="13187"/>
                  </a:cubicBezTo>
                  <a:cubicBezTo>
                    <a:pt x="4627" y="13093"/>
                    <a:pt x="4666" y="12992"/>
                    <a:pt x="4904" y="12861"/>
                  </a:cubicBezTo>
                  <a:cubicBezTo>
                    <a:pt x="5098" y="12753"/>
                    <a:pt x="5274" y="12706"/>
                    <a:pt x="5430" y="12590"/>
                  </a:cubicBezTo>
                  <a:cubicBezTo>
                    <a:pt x="5794" y="12322"/>
                    <a:pt x="5916" y="12156"/>
                    <a:pt x="6187" y="11873"/>
                  </a:cubicBezTo>
                  <a:cubicBezTo>
                    <a:pt x="6320" y="11734"/>
                    <a:pt x="6471" y="11663"/>
                    <a:pt x="6617" y="11525"/>
                  </a:cubicBezTo>
                  <a:cubicBezTo>
                    <a:pt x="6630" y="11537"/>
                    <a:pt x="6645" y="11546"/>
                    <a:pt x="6674" y="11553"/>
                  </a:cubicBezTo>
                  <a:cubicBezTo>
                    <a:pt x="6695" y="11626"/>
                    <a:pt x="6666" y="11672"/>
                    <a:pt x="6753" y="11738"/>
                  </a:cubicBezTo>
                  <a:cubicBezTo>
                    <a:pt x="7137" y="11626"/>
                    <a:pt x="7200" y="11507"/>
                    <a:pt x="7570" y="11390"/>
                  </a:cubicBezTo>
                  <a:cubicBezTo>
                    <a:pt x="7940" y="11273"/>
                    <a:pt x="8363" y="11276"/>
                    <a:pt x="8601" y="11120"/>
                  </a:cubicBezTo>
                  <a:cubicBezTo>
                    <a:pt x="8726" y="11036"/>
                    <a:pt x="8927" y="11013"/>
                    <a:pt x="9184" y="10992"/>
                  </a:cubicBezTo>
                  <a:cubicBezTo>
                    <a:pt x="9390" y="10976"/>
                    <a:pt x="9458" y="10919"/>
                    <a:pt x="9594" y="10864"/>
                  </a:cubicBezTo>
                  <a:cubicBezTo>
                    <a:pt x="9812" y="10777"/>
                    <a:pt x="9978" y="10738"/>
                    <a:pt x="10178" y="10644"/>
                  </a:cubicBezTo>
                  <a:cubicBezTo>
                    <a:pt x="10314" y="10580"/>
                    <a:pt x="10343" y="10488"/>
                    <a:pt x="10566" y="10488"/>
                  </a:cubicBezTo>
                  <a:cubicBezTo>
                    <a:pt x="10864" y="10488"/>
                    <a:pt x="10999" y="10565"/>
                    <a:pt x="11296" y="10565"/>
                  </a:cubicBezTo>
                  <a:cubicBezTo>
                    <a:pt x="11578" y="10565"/>
                    <a:pt x="11773" y="10498"/>
                    <a:pt x="11871" y="10402"/>
                  </a:cubicBezTo>
                  <a:cubicBezTo>
                    <a:pt x="11949" y="10326"/>
                    <a:pt x="11983" y="10232"/>
                    <a:pt x="12207" y="10232"/>
                  </a:cubicBezTo>
                  <a:cubicBezTo>
                    <a:pt x="12307" y="10232"/>
                    <a:pt x="12372" y="10237"/>
                    <a:pt x="12473" y="10235"/>
                  </a:cubicBezTo>
                  <a:cubicBezTo>
                    <a:pt x="12458" y="10160"/>
                    <a:pt x="12269" y="10145"/>
                    <a:pt x="12163" y="10082"/>
                  </a:cubicBezTo>
                  <a:cubicBezTo>
                    <a:pt x="11968" y="9972"/>
                    <a:pt x="11910" y="9887"/>
                    <a:pt x="11910" y="9756"/>
                  </a:cubicBezTo>
                  <a:cubicBezTo>
                    <a:pt x="11910" y="9638"/>
                    <a:pt x="12085" y="9576"/>
                    <a:pt x="12085" y="9459"/>
                  </a:cubicBezTo>
                  <a:lnTo>
                    <a:pt x="12085" y="9285"/>
                  </a:lnTo>
                  <a:cubicBezTo>
                    <a:pt x="12085" y="9235"/>
                    <a:pt x="11929" y="9217"/>
                    <a:pt x="11929" y="9168"/>
                  </a:cubicBezTo>
                  <a:lnTo>
                    <a:pt x="11929" y="8958"/>
                  </a:lnTo>
                  <a:cubicBezTo>
                    <a:pt x="11929" y="8788"/>
                    <a:pt x="11268" y="8761"/>
                    <a:pt x="11268" y="8590"/>
                  </a:cubicBezTo>
                  <a:cubicBezTo>
                    <a:pt x="11268" y="8468"/>
                    <a:pt x="11359" y="8386"/>
                    <a:pt x="11598" y="8299"/>
                  </a:cubicBezTo>
                  <a:cubicBezTo>
                    <a:pt x="11782" y="8231"/>
                    <a:pt x="11924" y="8201"/>
                    <a:pt x="12065" y="8121"/>
                  </a:cubicBezTo>
                  <a:cubicBezTo>
                    <a:pt x="12134" y="8080"/>
                    <a:pt x="12124" y="8015"/>
                    <a:pt x="12260" y="8015"/>
                  </a:cubicBezTo>
                  <a:cubicBezTo>
                    <a:pt x="12304" y="8015"/>
                    <a:pt x="12332" y="8020"/>
                    <a:pt x="12376" y="8022"/>
                  </a:cubicBezTo>
                  <a:lnTo>
                    <a:pt x="12376" y="8113"/>
                  </a:lnTo>
                  <a:cubicBezTo>
                    <a:pt x="12376" y="8304"/>
                    <a:pt x="12104" y="8405"/>
                    <a:pt x="12104" y="8597"/>
                  </a:cubicBezTo>
                  <a:cubicBezTo>
                    <a:pt x="12104" y="8679"/>
                    <a:pt x="12362" y="8688"/>
                    <a:pt x="12532" y="8739"/>
                  </a:cubicBezTo>
                  <a:cubicBezTo>
                    <a:pt x="12639" y="8771"/>
                    <a:pt x="12629" y="8816"/>
                    <a:pt x="12629" y="8867"/>
                  </a:cubicBezTo>
                  <a:cubicBezTo>
                    <a:pt x="12765" y="8867"/>
                    <a:pt x="12844" y="8882"/>
                    <a:pt x="12979" y="8882"/>
                  </a:cubicBezTo>
                  <a:cubicBezTo>
                    <a:pt x="13310" y="8882"/>
                    <a:pt x="13344" y="8743"/>
                    <a:pt x="13563" y="8654"/>
                  </a:cubicBezTo>
                  <a:cubicBezTo>
                    <a:pt x="13942" y="8516"/>
                    <a:pt x="14226" y="8473"/>
                    <a:pt x="14478" y="8306"/>
                  </a:cubicBezTo>
                  <a:cubicBezTo>
                    <a:pt x="14741" y="8135"/>
                    <a:pt x="14710" y="8011"/>
                    <a:pt x="14770" y="7816"/>
                  </a:cubicBezTo>
                  <a:cubicBezTo>
                    <a:pt x="14804" y="7699"/>
                    <a:pt x="14847" y="7631"/>
                    <a:pt x="14847" y="7514"/>
                  </a:cubicBezTo>
                  <a:cubicBezTo>
                    <a:pt x="14847" y="7281"/>
                    <a:pt x="14749" y="7153"/>
                    <a:pt x="14673" y="6921"/>
                  </a:cubicBezTo>
                  <a:cubicBezTo>
                    <a:pt x="14590" y="6675"/>
                    <a:pt x="14613" y="6524"/>
                    <a:pt x="14323" y="6303"/>
                  </a:cubicBezTo>
                  <a:cubicBezTo>
                    <a:pt x="14040" y="6086"/>
                    <a:pt x="13898" y="5952"/>
                    <a:pt x="13856" y="5712"/>
                  </a:cubicBezTo>
                  <a:cubicBezTo>
                    <a:pt x="13825" y="5542"/>
                    <a:pt x="13660" y="5450"/>
                    <a:pt x="13388" y="5308"/>
                  </a:cubicBezTo>
                  <a:cubicBezTo>
                    <a:pt x="13300" y="5259"/>
                    <a:pt x="13218" y="5237"/>
                    <a:pt x="13137" y="5187"/>
                  </a:cubicBezTo>
                  <a:cubicBezTo>
                    <a:pt x="13086" y="5157"/>
                    <a:pt x="13057" y="5123"/>
                    <a:pt x="12960" y="5123"/>
                  </a:cubicBezTo>
                  <a:cubicBezTo>
                    <a:pt x="12799" y="5123"/>
                    <a:pt x="12785" y="5199"/>
                    <a:pt x="12785" y="5258"/>
                  </a:cubicBezTo>
                  <a:cubicBezTo>
                    <a:pt x="12785" y="5322"/>
                    <a:pt x="12765" y="5358"/>
                    <a:pt x="12765" y="5421"/>
                  </a:cubicBezTo>
                  <a:cubicBezTo>
                    <a:pt x="12765" y="5462"/>
                    <a:pt x="12780" y="5521"/>
                    <a:pt x="12668" y="5521"/>
                  </a:cubicBezTo>
                  <a:cubicBezTo>
                    <a:pt x="12513" y="5521"/>
                    <a:pt x="12546" y="5441"/>
                    <a:pt x="12513" y="5386"/>
                  </a:cubicBezTo>
                  <a:cubicBezTo>
                    <a:pt x="12493" y="5350"/>
                    <a:pt x="12434" y="5333"/>
                    <a:pt x="12434" y="5295"/>
                  </a:cubicBezTo>
                  <a:lnTo>
                    <a:pt x="12434" y="5135"/>
                  </a:lnTo>
                  <a:cubicBezTo>
                    <a:pt x="12434" y="5059"/>
                    <a:pt x="12469" y="5006"/>
                    <a:pt x="12376" y="4938"/>
                  </a:cubicBezTo>
                  <a:cubicBezTo>
                    <a:pt x="12313" y="4892"/>
                    <a:pt x="12195" y="4883"/>
                    <a:pt x="12065" y="4867"/>
                  </a:cubicBezTo>
                  <a:cubicBezTo>
                    <a:pt x="11865" y="4842"/>
                    <a:pt x="11744" y="4821"/>
                    <a:pt x="11530" y="4818"/>
                  </a:cubicBezTo>
                  <a:cubicBezTo>
                    <a:pt x="11525" y="4782"/>
                    <a:pt x="11530" y="4762"/>
                    <a:pt x="11530" y="4727"/>
                  </a:cubicBezTo>
                  <a:cubicBezTo>
                    <a:pt x="11530" y="4650"/>
                    <a:pt x="11767" y="4634"/>
                    <a:pt x="11968" y="4611"/>
                  </a:cubicBezTo>
                  <a:cubicBezTo>
                    <a:pt x="11846" y="4499"/>
                    <a:pt x="12059" y="4368"/>
                    <a:pt x="11773" y="4313"/>
                  </a:cubicBezTo>
                  <a:cubicBezTo>
                    <a:pt x="11608" y="4281"/>
                    <a:pt x="11466" y="4306"/>
                    <a:pt x="11286" y="4284"/>
                  </a:cubicBezTo>
                  <a:cubicBezTo>
                    <a:pt x="11395" y="4205"/>
                    <a:pt x="11558" y="4164"/>
                    <a:pt x="11793" y="4164"/>
                  </a:cubicBezTo>
                  <a:cubicBezTo>
                    <a:pt x="12171" y="4164"/>
                    <a:pt x="12231" y="4356"/>
                    <a:pt x="12610" y="4356"/>
                  </a:cubicBezTo>
                  <a:cubicBezTo>
                    <a:pt x="12859" y="4356"/>
                    <a:pt x="12770" y="4219"/>
                    <a:pt x="12785" y="4128"/>
                  </a:cubicBezTo>
                  <a:cubicBezTo>
                    <a:pt x="13043" y="4128"/>
                    <a:pt x="13426" y="4158"/>
                    <a:pt x="13426" y="4064"/>
                  </a:cubicBezTo>
                  <a:cubicBezTo>
                    <a:pt x="13426" y="3998"/>
                    <a:pt x="13213" y="3988"/>
                    <a:pt x="13137" y="3929"/>
                  </a:cubicBezTo>
                  <a:cubicBezTo>
                    <a:pt x="13007" y="3835"/>
                    <a:pt x="12819" y="3773"/>
                    <a:pt x="12532" y="3773"/>
                  </a:cubicBezTo>
                  <a:cubicBezTo>
                    <a:pt x="12278" y="3773"/>
                    <a:pt x="12304" y="3896"/>
                    <a:pt x="12200" y="3979"/>
                  </a:cubicBezTo>
                  <a:cubicBezTo>
                    <a:pt x="11983" y="3899"/>
                    <a:pt x="11962" y="3817"/>
                    <a:pt x="11676" y="3766"/>
                  </a:cubicBezTo>
                  <a:cubicBezTo>
                    <a:pt x="11773" y="3700"/>
                    <a:pt x="11962" y="3707"/>
                    <a:pt x="12163" y="3688"/>
                  </a:cubicBezTo>
                  <a:cubicBezTo>
                    <a:pt x="12445" y="3659"/>
                    <a:pt x="12687" y="3625"/>
                    <a:pt x="12824" y="3531"/>
                  </a:cubicBezTo>
                  <a:cubicBezTo>
                    <a:pt x="13067" y="3633"/>
                    <a:pt x="13086" y="3725"/>
                    <a:pt x="13291" y="3837"/>
                  </a:cubicBezTo>
                  <a:cubicBezTo>
                    <a:pt x="13462" y="3931"/>
                    <a:pt x="13686" y="3942"/>
                    <a:pt x="13952" y="4000"/>
                  </a:cubicBezTo>
                  <a:cubicBezTo>
                    <a:pt x="14259" y="4066"/>
                    <a:pt x="14317" y="4173"/>
                    <a:pt x="14652" y="4214"/>
                  </a:cubicBezTo>
                  <a:cubicBezTo>
                    <a:pt x="14988" y="4254"/>
                    <a:pt x="15246" y="4233"/>
                    <a:pt x="15528" y="4313"/>
                  </a:cubicBezTo>
                  <a:cubicBezTo>
                    <a:pt x="15655" y="4348"/>
                    <a:pt x="15773" y="4356"/>
                    <a:pt x="15859" y="4406"/>
                  </a:cubicBezTo>
                  <a:cubicBezTo>
                    <a:pt x="16001" y="4487"/>
                    <a:pt x="16040" y="4556"/>
                    <a:pt x="16269" y="4604"/>
                  </a:cubicBezTo>
                  <a:cubicBezTo>
                    <a:pt x="16405" y="4633"/>
                    <a:pt x="16517" y="4627"/>
                    <a:pt x="16657" y="4654"/>
                  </a:cubicBezTo>
                  <a:cubicBezTo>
                    <a:pt x="17007" y="4722"/>
                    <a:pt x="17111" y="4812"/>
                    <a:pt x="17299" y="4938"/>
                  </a:cubicBezTo>
                  <a:cubicBezTo>
                    <a:pt x="17504" y="5074"/>
                    <a:pt x="17767" y="5144"/>
                    <a:pt x="17767" y="5299"/>
                  </a:cubicBezTo>
                  <a:lnTo>
                    <a:pt x="17767" y="5722"/>
                  </a:lnTo>
                  <a:cubicBezTo>
                    <a:pt x="17767" y="5849"/>
                    <a:pt x="17786" y="5933"/>
                    <a:pt x="17981" y="6040"/>
                  </a:cubicBezTo>
                  <a:cubicBezTo>
                    <a:pt x="18126" y="6122"/>
                    <a:pt x="18340" y="6132"/>
                    <a:pt x="18467" y="6217"/>
                  </a:cubicBezTo>
                  <a:cubicBezTo>
                    <a:pt x="18277" y="6251"/>
                    <a:pt x="18028" y="6227"/>
                    <a:pt x="17960" y="6303"/>
                  </a:cubicBezTo>
                  <a:cubicBezTo>
                    <a:pt x="17913" y="6356"/>
                    <a:pt x="17942" y="6391"/>
                    <a:pt x="17942" y="6448"/>
                  </a:cubicBezTo>
                  <a:cubicBezTo>
                    <a:pt x="17942" y="6514"/>
                    <a:pt x="17884" y="6569"/>
                    <a:pt x="17999" y="6615"/>
                  </a:cubicBezTo>
                  <a:cubicBezTo>
                    <a:pt x="18103" y="6656"/>
                    <a:pt x="18244" y="6626"/>
                    <a:pt x="18389" y="6643"/>
                  </a:cubicBezTo>
                  <a:cubicBezTo>
                    <a:pt x="18598" y="6668"/>
                    <a:pt x="18691" y="6718"/>
                    <a:pt x="18837" y="6779"/>
                  </a:cubicBezTo>
                  <a:cubicBezTo>
                    <a:pt x="19207" y="6929"/>
                    <a:pt x="19402" y="7027"/>
                    <a:pt x="19576" y="7219"/>
                  </a:cubicBezTo>
                  <a:cubicBezTo>
                    <a:pt x="19799" y="7464"/>
                    <a:pt x="19911" y="7608"/>
                    <a:pt x="20180" y="7844"/>
                  </a:cubicBezTo>
                  <a:cubicBezTo>
                    <a:pt x="20300" y="7951"/>
                    <a:pt x="20433" y="7990"/>
                    <a:pt x="20530" y="8100"/>
                  </a:cubicBezTo>
                  <a:cubicBezTo>
                    <a:pt x="20574" y="8201"/>
                    <a:pt x="20719" y="8247"/>
                    <a:pt x="20880" y="8327"/>
                  </a:cubicBezTo>
                  <a:cubicBezTo>
                    <a:pt x="20982" y="8379"/>
                    <a:pt x="21025" y="8434"/>
                    <a:pt x="21191" y="8455"/>
                  </a:cubicBezTo>
                  <a:cubicBezTo>
                    <a:pt x="21347" y="8475"/>
                    <a:pt x="21450" y="8476"/>
                    <a:pt x="21600" y="8498"/>
                  </a:cubicBezTo>
                  <a:cubicBezTo>
                    <a:pt x="21502" y="8576"/>
                    <a:pt x="21309" y="8604"/>
                    <a:pt x="21309" y="8690"/>
                  </a:cubicBezTo>
                  <a:cubicBezTo>
                    <a:pt x="21309" y="8791"/>
                    <a:pt x="21444" y="8844"/>
                    <a:pt x="21444" y="8945"/>
                  </a:cubicBezTo>
                  <a:cubicBezTo>
                    <a:pt x="21444" y="9048"/>
                    <a:pt x="21196" y="9082"/>
                    <a:pt x="21114" y="9180"/>
                  </a:cubicBezTo>
                  <a:cubicBezTo>
                    <a:pt x="21040" y="9265"/>
                    <a:pt x="21046" y="9379"/>
                    <a:pt x="20801" y="9379"/>
                  </a:cubicBezTo>
                  <a:cubicBezTo>
                    <a:pt x="20486" y="9379"/>
                    <a:pt x="20441" y="9237"/>
                    <a:pt x="20394" y="9123"/>
                  </a:cubicBezTo>
                  <a:cubicBezTo>
                    <a:pt x="20340" y="9000"/>
                    <a:pt x="20300" y="8882"/>
                    <a:pt x="19985" y="8839"/>
                  </a:cubicBezTo>
                  <a:cubicBezTo>
                    <a:pt x="19834" y="8819"/>
                    <a:pt x="19795" y="8761"/>
                    <a:pt x="19635" y="8761"/>
                  </a:cubicBezTo>
                  <a:cubicBezTo>
                    <a:pt x="19402" y="8761"/>
                    <a:pt x="19493" y="8889"/>
                    <a:pt x="19478" y="8974"/>
                  </a:cubicBezTo>
                  <a:cubicBezTo>
                    <a:pt x="19470" y="9022"/>
                    <a:pt x="19478" y="9054"/>
                    <a:pt x="19420" y="9095"/>
                  </a:cubicBezTo>
                  <a:cubicBezTo>
                    <a:pt x="19377" y="9127"/>
                    <a:pt x="19226" y="9122"/>
                    <a:pt x="19226" y="9159"/>
                  </a:cubicBezTo>
                  <a:cubicBezTo>
                    <a:pt x="19226" y="9262"/>
                    <a:pt x="19470" y="9296"/>
                    <a:pt x="19556" y="9393"/>
                  </a:cubicBezTo>
                  <a:cubicBezTo>
                    <a:pt x="19517" y="9400"/>
                    <a:pt x="19488" y="9414"/>
                    <a:pt x="19441" y="9414"/>
                  </a:cubicBezTo>
                  <a:cubicBezTo>
                    <a:pt x="19324" y="9414"/>
                    <a:pt x="19265" y="9386"/>
                    <a:pt x="19148" y="9386"/>
                  </a:cubicBezTo>
                  <a:cubicBezTo>
                    <a:pt x="19022" y="9386"/>
                    <a:pt x="19051" y="9454"/>
                    <a:pt x="19051" y="9500"/>
                  </a:cubicBezTo>
                  <a:cubicBezTo>
                    <a:pt x="19051" y="9548"/>
                    <a:pt x="19070" y="9575"/>
                    <a:pt x="19168" y="9606"/>
                  </a:cubicBezTo>
                  <a:cubicBezTo>
                    <a:pt x="19168" y="9606"/>
                    <a:pt x="19168" y="9606"/>
                    <a:pt x="19168" y="9606"/>
                  </a:cubicBezTo>
                  <a:close/>
                  <a:moveTo>
                    <a:pt x="9039" y="16529"/>
                  </a:moveTo>
                  <a:cubicBezTo>
                    <a:pt x="9039" y="16411"/>
                    <a:pt x="9015" y="16257"/>
                    <a:pt x="8693" y="16257"/>
                  </a:cubicBezTo>
                  <a:lnTo>
                    <a:pt x="8523" y="16257"/>
                  </a:lnTo>
                  <a:cubicBezTo>
                    <a:pt x="8514" y="16277"/>
                    <a:pt x="8504" y="16286"/>
                    <a:pt x="8504" y="16305"/>
                  </a:cubicBezTo>
                  <a:cubicBezTo>
                    <a:pt x="8504" y="16340"/>
                    <a:pt x="8543" y="16356"/>
                    <a:pt x="8562" y="16392"/>
                  </a:cubicBezTo>
                  <a:cubicBezTo>
                    <a:pt x="8622" y="16488"/>
                    <a:pt x="8499" y="16571"/>
                    <a:pt x="8698" y="16634"/>
                  </a:cubicBezTo>
                  <a:cubicBezTo>
                    <a:pt x="9092" y="16751"/>
                    <a:pt x="9039" y="16656"/>
                    <a:pt x="9039" y="16529"/>
                  </a:cubicBezTo>
                  <a:cubicBezTo>
                    <a:pt x="9039" y="16529"/>
                    <a:pt x="9039" y="16529"/>
                    <a:pt x="9039" y="16529"/>
                  </a:cubicBezTo>
                  <a:close/>
                  <a:moveTo>
                    <a:pt x="6753" y="13770"/>
                  </a:moveTo>
                  <a:cubicBezTo>
                    <a:pt x="6671" y="13830"/>
                    <a:pt x="6592" y="13855"/>
                    <a:pt x="6500" y="13913"/>
                  </a:cubicBezTo>
                  <a:cubicBezTo>
                    <a:pt x="6426" y="13956"/>
                    <a:pt x="6446" y="13996"/>
                    <a:pt x="6343" y="14033"/>
                  </a:cubicBezTo>
                  <a:cubicBezTo>
                    <a:pt x="6364" y="14046"/>
                    <a:pt x="6359" y="14068"/>
                    <a:pt x="6403" y="14068"/>
                  </a:cubicBezTo>
                  <a:cubicBezTo>
                    <a:pt x="6684" y="14068"/>
                    <a:pt x="6763" y="13948"/>
                    <a:pt x="7044" y="13948"/>
                  </a:cubicBezTo>
                  <a:cubicBezTo>
                    <a:pt x="7244" y="13948"/>
                    <a:pt x="7219" y="14058"/>
                    <a:pt x="7414" y="14076"/>
                  </a:cubicBezTo>
                  <a:cubicBezTo>
                    <a:pt x="7609" y="14093"/>
                    <a:pt x="7823" y="14118"/>
                    <a:pt x="7823" y="14191"/>
                  </a:cubicBezTo>
                  <a:lnTo>
                    <a:pt x="7823" y="14365"/>
                  </a:lnTo>
                  <a:cubicBezTo>
                    <a:pt x="7823" y="14466"/>
                    <a:pt x="7707" y="14522"/>
                    <a:pt x="7707" y="14622"/>
                  </a:cubicBezTo>
                  <a:cubicBezTo>
                    <a:pt x="7707" y="14674"/>
                    <a:pt x="7823" y="14694"/>
                    <a:pt x="7921" y="14729"/>
                  </a:cubicBezTo>
                  <a:cubicBezTo>
                    <a:pt x="8051" y="14777"/>
                    <a:pt x="7997" y="14834"/>
                    <a:pt x="7997" y="14902"/>
                  </a:cubicBezTo>
                  <a:lnTo>
                    <a:pt x="7997" y="15154"/>
                  </a:lnTo>
                  <a:cubicBezTo>
                    <a:pt x="7997" y="15219"/>
                    <a:pt x="8105" y="15252"/>
                    <a:pt x="8174" y="15312"/>
                  </a:cubicBezTo>
                  <a:cubicBezTo>
                    <a:pt x="8294" y="15422"/>
                    <a:pt x="8387" y="15490"/>
                    <a:pt x="8387" y="15609"/>
                  </a:cubicBezTo>
                  <a:cubicBezTo>
                    <a:pt x="8387" y="15637"/>
                    <a:pt x="8377" y="15653"/>
                    <a:pt x="8367" y="15682"/>
                  </a:cubicBezTo>
                  <a:lnTo>
                    <a:pt x="8192" y="15682"/>
                  </a:lnTo>
                  <a:cubicBezTo>
                    <a:pt x="8159" y="15674"/>
                    <a:pt x="8138" y="15660"/>
                    <a:pt x="8095" y="15660"/>
                  </a:cubicBezTo>
                  <a:cubicBezTo>
                    <a:pt x="7914" y="15660"/>
                    <a:pt x="7814" y="15685"/>
                    <a:pt x="7648" y="15710"/>
                  </a:cubicBezTo>
                  <a:cubicBezTo>
                    <a:pt x="7692" y="15808"/>
                    <a:pt x="7997" y="15827"/>
                    <a:pt x="7997" y="15925"/>
                  </a:cubicBezTo>
                  <a:lnTo>
                    <a:pt x="7997" y="16056"/>
                  </a:lnTo>
                  <a:cubicBezTo>
                    <a:pt x="7997" y="16138"/>
                    <a:pt x="7832" y="16214"/>
                    <a:pt x="7609" y="16214"/>
                  </a:cubicBezTo>
                  <a:cubicBezTo>
                    <a:pt x="7370" y="16214"/>
                    <a:pt x="7414" y="16094"/>
                    <a:pt x="7374" y="16008"/>
                  </a:cubicBezTo>
                  <a:cubicBezTo>
                    <a:pt x="7331" y="15916"/>
                    <a:pt x="7054" y="15891"/>
                    <a:pt x="7054" y="15797"/>
                  </a:cubicBezTo>
                  <a:lnTo>
                    <a:pt x="7054" y="15589"/>
                  </a:lnTo>
                  <a:lnTo>
                    <a:pt x="6934" y="15589"/>
                  </a:lnTo>
                  <a:cubicBezTo>
                    <a:pt x="6792" y="15589"/>
                    <a:pt x="6757" y="15642"/>
                    <a:pt x="6695" y="15688"/>
                  </a:cubicBezTo>
                  <a:cubicBezTo>
                    <a:pt x="6627" y="15738"/>
                    <a:pt x="6461" y="15747"/>
                    <a:pt x="6461" y="15802"/>
                  </a:cubicBezTo>
                  <a:cubicBezTo>
                    <a:pt x="6461" y="15906"/>
                    <a:pt x="6753" y="15942"/>
                    <a:pt x="6753" y="16045"/>
                  </a:cubicBezTo>
                  <a:lnTo>
                    <a:pt x="6753" y="16122"/>
                  </a:lnTo>
                  <a:cubicBezTo>
                    <a:pt x="6450" y="16110"/>
                    <a:pt x="6276" y="16106"/>
                    <a:pt x="5974" y="16122"/>
                  </a:cubicBezTo>
                  <a:cubicBezTo>
                    <a:pt x="5974" y="15978"/>
                    <a:pt x="5955" y="15893"/>
                    <a:pt x="5877" y="15752"/>
                  </a:cubicBezTo>
                  <a:cubicBezTo>
                    <a:pt x="5800" y="15767"/>
                    <a:pt x="5750" y="15774"/>
                    <a:pt x="5664" y="15774"/>
                  </a:cubicBezTo>
                  <a:cubicBezTo>
                    <a:pt x="5484" y="15774"/>
                    <a:pt x="5493" y="15687"/>
                    <a:pt x="5448" y="15625"/>
                  </a:cubicBezTo>
                  <a:cubicBezTo>
                    <a:pt x="5396" y="15554"/>
                    <a:pt x="5137" y="15546"/>
                    <a:pt x="5137" y="15472"/>
                  </a:cubicBezTo>
                  <a:cubicBezTo>
                    <a:pt x="5137" y="15367"/>
                    <a:pt x="5163" y="15306"/>
                    <a:pt x="5234" y="15205"/>
                  </a:cubicBezTo>
                  <a:cubicBezTo>
                    <a:pt x="5265" y="15163"/>
                    <a:pt x="5351" y="15145"/>
                    <a:pt x="5351" y="15101"/>
                  </a:cubicBezTo>
                  <a:lnTo>
                    <a:pt x="5351" y="14850"/>
                  </a:lnTo>
                  <a:cubicBezTo>
                    <a:pt x="5284" y="14850"/>
                    <a:pt x="5245" y="14846"/>
                    <a:pt x="5177" y="14843"/>
                  </a:cubicBezTo>
                  <a:lnTo>
                    <a:pt x="5177" y="14752"/>
                  </a:lnTo>
                  <a:cubicBezTo>
                    <a:pt x="5177" y="14669"/>
                    <a:pt x="4924" y="14649"/>
                    <a:pt x="4709" y="14622"/>
                  </a:cubicBezTo>
                  <a:cubicBezTo>
                    <a:pt x="4539" y="14602"/>
                    <a:pt x="4445" y="14558"/>
                    <a:pt x="4262" y="14558"/>
                  </a:cubicBezTo>
                  <a:cubicBezTo>
                    <a:pt x="4208" y="14558"/>
                    <a:pt x="4184" y="14578"/>
                    <a:pt x="4184" y="14598"/>
                  </a:cubicBezTo>
                  <a:cubicBezTo>
                    <a:pt x="4184" y="14710"/>
                    <a:pt x="4477" y="14752"/>
                    <a:pt x="4477" y="14864"/>
                  </a:cubicBezTo>
                  <a:cubicBezTo>
                    <a:pt x="4477" y="14905"/>
                    <a:pt x="4388" y="14942"/>
                    <a:pt x="4276" y="14942"/>
                  </a:cubicBezTo>
                  <a:lnTo>
                    <a:pt x="3916" y="14942"/>
                  </a:lnTo>
                  <a:cubicBezTo>
                    <a:pt x="3814" y="14942"/>
                    <a:pt x="3781" y="14985"/>
                    <a:pt x="3756" y="15021"/>
                  </a:cubicBezTo>
                  <a:cubicBezTo>
                    <a:pt x="3721" y="15069"/>
                    <a:pt x="3677" y="15098"/>
                    <a:pt x="3677" y="15148"/>
                  </a:cubicBezTo>
                  <a:lnTo>
                    <a:pt x="3601" y="15156"/>
                  </a:lnTo>
                  <a:cubicBezTo>
                    <a:pt x="3551" y="15101"/>
                    <a:pt x="3536" y="15065"/>
                    <a:pt x="3464" y="15014"/>
                  </a:cubicBezTo>
                  <a:cubicBezTo>
                    <a:pt x="2839" y="14845"/>
                    <a:pt x="3092" y="14892"/>
                    <a:pt x="3385" y="14942"/>
                  </a:cubicBezTo>
                  <a:cubicBezTo>
                    <a:pt x="3453" y="14942"/>
                    <a:pt x="3482" y="14914"/>
                    <a:pt x="3482" y="14889"/>
                  </a:cubicBezTo>
                  <a:cubicBezTo>
                    <a:pt x="3482" y="14788"/>
                    <a:pt x="3409" y="14665"/>
                    <a:pt x="3133" y="14665"/>
                  </a:cubicBezTo>
                  <a:cubicBezTo>
                    <a:pt x="3027" y="14665"/>
                    <a:pt x="2969" y="14673"/>
                    <a:pt x="2860" y="14679"/>
                  </a:cubicBezTo>
                  <a:lnTo>
                    <a:pt x="2531" y="14651"/>
                  </a:lnTo>
                  <a:cubicBezTo>
                    <a:pt x="2550" y="14603"/>
                    <a:pt x="2584" y="14577"/>
                    <a:pt x="2609" y="14530"/>
                  </a:cubicBezTo>
                  <a:lnTo>
                    <a:pt x="2531" y="14431"/>
                  </a:lnTo>
                  <a:cubicBezTo>
                    <a:pt x="2695" y="14363"/>
                    <a:pt x="2919" y="14367"/>
                    <a:pt x="3036" y="14289"/>
                  </a:cubicBezTo>
                  <a:cubicBezTo>
                    <a:pt x="3138" y="14219"/>
                    <a:pt x="3021" y="14163"/>
                    <a:pt x="3036" y="14083"/>
                  </a:cubicBezTo>
                  <a:cubicBezTo>
                    <a:pt x="3357" y="14083"/>
                    <a:pt x="3609" y="14047"/>
                    <a:pt x="3775" y="13948"/>
                  </a:cubicBezTo>
                  <a:cubicBezTo>
                    <a:pt x="3818" y="13919"/>
                    <a:pt x="3804" y="13893"/>
                    <a:pt x="3834" y="13862"/>
                  </a:cubicBezTo>
                  <a:cubicBezTo>
                    <a:pt x="3901" y="13793"/>
                    <a:pt x="4086" y="13770"/>
                    <a:pt x="4291" y="13770"/>
                  </a:cubicBezTo>
                  <a:cubicBezTo>
                    <a:pt x="4685" y="13770"/>
                    <a:pt x="4909" y="13806"/>
                    <a:pt x="5304" y="13806"/>
                  </a:cubicBezTo>
                  <a:cubicBezTo>
                    <a:pt x="5517" y="13806"/>
                    <a:pt x="5672" y="13823"/>
                    <a:pt x="5858" y="13784"/>
                  </a:cubicBezTo>
                  <a:cubicBezTo>
                    <a:pt x="5989" y="13758"/>
                    <a:pt x="6004" y="13685"/>
                    <a:pt x="6159" y="13685"/>
                  </a:cubicBezTo>
                  <a:cubicBezTo>
                    <a:pt x="6406" y="13685"/>
                    <a:pt x="6538" y="13726"/>
                    <a:pt x="6753" y="13770"/>
                  </a:cubicBezTo>
                  <a:cubicBezTo>
                    <a:pt x="6753" y="13770"/>
                    <a:pt x="6753" y="13770"/>
                    <a:pt x="6753" y="13770"/>
                  </a:cubicBezTo>
                  <a:close/>
                  <a:moveTo>
                    <a:pt x="11463" y="12172"/>
                  </a:moveTo>
                  <a:cubicBezTo>
                    <a:pt x="11239" y="12177"/>
                    <a:pt x="11106" y="12173"/>
                    <a:pt x="10883" y="12173"/>
                  </a:cubicBezTo>
                  <a:cubicBezTo>
                    <a:pt x="10757" y="12173"/>
                    <a:pt x="10713" y="12122"/>
                    <a:pt x="10586" y="12122"/>
                  </a:cubicBezTo>
                  <a:cubicBezTo>
                    <a:pt x="10512" y="12122"/>
                    <a:pt x="10494" y="12150"/>
                    <a:pt x="10450" y="12172"/>
                  </a:cubicBezTo>
                  <a:cubicBezTo>
                    <a:pt x="10362" y="12214"/>
                    <a:pt x="10285" y="12235"/>
                    <a:pt x="10197" y="12278"/>
                  </a:cubicBezTo>
                  <a:cubicBezTo>
                    <a:pt x="10022" y="12361"/>
                    <a:pt x="9788" y="12353"/>
                    <a:pt x="9535" y="12406"/>
                  </a:cubicBezTo>
                  <a:cubicBezTo>
                    <a:pt x="9573" y="12447"/>
                    <a:pt x="9612" y="12475"/>
                    <a:pt x="9612" y="12520"/>
                  </a:cubicBezTo>
                  <a:cubicBezTo>
                    <a:pt x="9612" y="12648"/>
                    <a:pt x="9429" y="12722"/>
                    <a:pt x="9166" y="12804"/>
                  </a:cubicBezTo>
                  <a:cubicBezTo>
                    <a:pt x="9058" y="12837"/>
                    <a:pt x="9039" y="12896"/>
                    <a:pt x="8893" y="12896"/>
                  </a:cubicBezTo>
                  <a:cubicBezTo>
                    <a:pt x="8650" y="12896"/>
                    <a:pt x="8504" y="12871"/>
                    <a:pt x="8310" y="12818"/>
                  </a:cubicBezTo>
                  <a:cubicBezTo>
                    <a:pt x="8286" y="12834"/>
                    <a:pt x="8251" y="12845"/>
                    <a:pt x="8251" y="12864"/>
                  </a:cubicBezTo>
                  <a:cubicBezTo>
                    <a:pt x="8251" y="12921"/>
                    <a:pt x="8348" y="12951"/>
                    <a:pt x="8348" y="13008"/>
                  </a:cubicBezTo>
                  <a:lnTo>
                    <a:pt x="8348" y="13154"/>
                  </a:lnTo>
                  <a:cubicBezTo>
                    <a:pt x="8348" y="13305"/>
                    <a:pt x="7935" y="13338"/>
                    <a:pt x="7763" y="13475"/>
                  </a:cubicBezTo>
                  <a:cubicBezTo>
                    <a:pt x="7875" y="13477"/>
                    <a:pt x="7935" y="13472"/>
                    <a:pt x="8047" y="13472"/>
                  </a:cubicBezTo>
                  <a:cubicBezTo>
                    <a:pt x="8192" y="13472"/>
                    <a:pt x="8251" y="13511"/>
                    <a:pt x="8367" y="13543"/>
                  </a:cubicBezTo>
                  <a:cubicBezTo>
                    <a:pt x="8426" y="13558"/>
                    <a:pt x="8528" y="13546"/>
                    <a:pt x="8543" y="13571"/>
                  </a:cubicBezTo>
                  <a:cubicBezTo>
                    <a:pt x="8578" y="13631"/>
                    <a:pt x="8523" y="13669"/>
                    <a:pt x="8523" y="13731"/>
                  </a:cubicBezTo>
                  <a:cubicBezTo>
                    <a:pt x="8523" y="13786"/>
                    <a:pt x="8484" y="13848"/>
                    <a:pt x="8622" y="13870"/>
                  </a:cubicBezTo>
                  <a:cubicBezTo>
                    <a:pt x="8766" y="13891"/>
                    <a:pt x="8878" y="13868"/>
                    <a:pt x="9029" y="13884"/>
                  </a:cubicBezTo>
                  <a:cubicBezTo>
                    <a:pt x="9219" y="13905"/>
                    <a:pt x="9257" y="13983"/>
                    <a:pt x="9458" y="13983"/>
                  </a:cubicBezTo>
                  <a:cubicBezTo>
                    <a:pt x="9759" y="13983"/>
                    <a:pt x="10100" y="13937"/>
                    <a:pt x="10100" y="13827"/>
                  </a:cubicBezTo>
                  <a:cubicBezTo>
                    <a:pt x="10100" y="13767"/>
                    <a:pt x="10002" y="13741"/>
                    <a:pt x="9945" y="13685"/>
                  </a:cubicBezTo>
                  <a:cubicBezTo>
                    <a:pt x="9866" y="13609"/>
                    <a:pt x="9866" y="13557"/>
                    <a:pt x="9866" y="13475"/>
                  </a:cubicBezTo>
                  <a:cubicBezTo>
                    <a:pt x="9866" y="13363"/>
                    <a:pt x="10046" y="13310"/>
                    <a:pt x="10119" y="13201"/>
                  </a:cubicBezTo>
                  <a:cubicBezTo>
                    <a:pt x="10178" y="13116"/>
                    <a:pt x="10148" y="12995"/>
                    <a:pt x="10392" y="12995"/>
                  </a:cubicBezTo>
                  <a:cubicBezTo>
                    <a:pt x="10551" y="12995"/>
                    <a:pt x="10625" y="13045"/>
                    <a:pt x="10785" y="13045"/>
                  </a:cubicBezTo>
                  <a:lnTo>
                    <a:pt x="11452" y="13045"/>
                  </a:lnTo>
                  <a:lnTo>
                    <a:pt x="11452" y="12841"/>
                  </a:lnTo>
                  <a:cubicBezTo>
                    <a:pt x="11452" y="12722"/>
                    <a:pt x="11684" y="12674"/>
                    <a:pt x="11871" y="12576"/>
                  </a:cubicBezTo>
                  <a:cubicBezTo>
                    <a:pt x="11924" y="12546"/>
                    <a:pt x="12026" y="12535"/>
                    <a:pt x="12026" y="12498"/>
                  </a:cubicBezTo>
                  <a:cubicBezTo>
                    <a:pt x="12026" y="12424"/>
                    <a:pt x="11773" y="12417"/>
                    <a:pt x="11695" y="12349"/>
                  </a:cubicBezTo>
                  <a:cubicBezTo>
                    <a:pt x="11622" y="12285"/>
                    <a:pt x="11622" y="12205"/>
                    <a:pt x="11463" y="12172"/>
                  </a:cubicBezTo>
                  <a:cubicBezTo>
                    <a:pt x="11463" y="12172"/>
                    <a:pt x="11463" y="12172"/>
                    <a:pt x="11463" y="12172"/>
                  </a:cubicBezTo>
                  <a:close/>
                  <a:moveTo>
                    <a:pt x="11676" y="11834"/>
                  </a:moveTo>
                  <a:cubicBezTo>
                    <a:pt x="11676" y="11793"/>
                    <a:pt x="11755" y="11774"/>
                    <a:pt x="11755" y="11732"/>
                  </a:cubicBezTo>
                  <a:cubicBezTo>
                    <a:pt x="11755" y="11712"/>
                    <a:pt x="11732" y="11689"/>
                    <a:pt x="11676" y="11689"/>
                  </a:cubicBezTo>
                  <a:cubicBezTo>
                    <a:pt x="11481" y="11689"/>
                    <a:pt x="11296" y="11736"/>
                    <a:pt x="11296" y="11807"/>
                  </a:cubicBezTo>
                  <a:cubicBezTo>
                    <a:pt x="11296" y="11848"/>
                    <a:pt x="11365" y="11869"/>
                    <a:pt x="11365" y="11909"/>
                  </a:cubicBezTo>
                  <a:lnTo>
                    <a:pt x="11365" y="11986"/>
                  </a:lnTo>
                  <a:cubicBezTo>
                    <a:pt x="11365" y="12012"/>
                    <a:pt x="11421" y="12032"/>
                    <a:pt x="11492" y="12032"/>
                  </a:cubicBezTo>
                  <a:cubicBezTo>
                    <a:pt x="11530" y="12032"/>
                    <a:pt x="11539" y="12017"/>
                    <a:pt x="11578" y="12015"/>
                  </a:cubicBezTo>
                  <a:cubicBezTo>
                    <a:pt x="11669" y="12009"/>
                    <a:pt x="11722" y="12012"/>
                    <a:pt x="11812" y="12012"/>
                  </a:cubicBezTo>
                  <a:lnTo>
                    <a:pt x="11812" y="11970"/>
                  </a:lnTo>
                  <a:cubicBezTo>
                    <a:pt x="11812" y="11914"/>
                    <a:pt x="11717" y="11887"/>
                    <a:pt x="11676" y="11834"/>
                  </a:cubicBezTo>
                  <a:cubicBezTo>
                    <a:pt x="11676" y="11834"/>
                    <a:pt x="11676" y="11834"/>
                    <a:pt x="11676" y="11834"/>
                  </a:cubicBezTo>
                  <a:close/>
                  <a:moveTo>
                    <a:pt x="7200" y="19177"/>
                  </a:moveTo>
                  <a:cubicBezTo>
                    <a:pt x="7200" y="19215"/>
                    <a:pt x="7302" y="19228"/>
                    <a:pt x="7336" y="19263"/>
                  </a:cubicBezTo>
                  <a:cubicBezTo>
                    <a:pt x="7385" y="19307"/>
                    <a:pt x="7429" y="19355"/>
                    <a:pt x="7560" y="19355"/>
                  </a:cubicBezTo>
                  <a:cubicBezTo>
                    <a:pt x="7741" y="19355"/>
                    <a:pt x="7794" y="19291"/>
                    <a:pt x="7882" y="19234"/>
                  </a:cubicBezTo>
                  <a:cubicBezTo>
                    <a:pt x="8041" y="19128"/>
                    <a:pt x="8153" y="19058"/>
                    <a:pt x="8153" y="18935"/>
                  </a:cubicBezTo>
                  <a:cubicBezTo>
                    <a:pt x="8153" y="18902"/>
                    <a:pt x="8070" y="18877"/>
                    <a:pt x="7979" y="18879"/>
                  </a:cubicBezTo>
                  <a:cubicBezTo>
                    <a:pt x="7900" y="18880"/>
                    <a:pt x="7886" y="18915"/>
                    <a:pt x="7823" y="18929"/>
                  </a:cubicBezTo>
                  <a:cubicBezTo>
                    <a:pt x="7687" y="18960"/>
                    <a:pt x="7629" y="19001"/>
                    <a:pt x="7570" y="19056"/>
                  </a:cubicBezTo>
                  <a:cubicBezTo>
                    <a:pt x="7502" y="19120"/>
                    <a:pt x="7200" y="19108"/>
                    <a:pt x="7200" y="19177"/>
                  </a:cubicBezTo>
                  <a:cubicBezTo>
                    <a:pt x="7200" y="19177"/>
                    <a:pt x="7200" y="19177"/>
                    <a:pt x="7200" y="19177"/>
                  </a:cubicBezTo>
                  <a:close/>
                  <a:moveTo>
                    <a:pt x="6500" y="21433"/>
                  </a:moveTo>
                  <a:cubicBezTo>
                    <a:pt x="6500" y="21351"/>
                    <a:pt x="6276" y="21314"/>
                    <a:pt x="6052" y="21302"/>
                  </a:cubicBezTo>
                  <a:cubicBezTo>
                    <a:pt x="6052" y="21380"/>
                    <a:pt x="6072" y="21442"/>
                    <a:pt x="6227" y="21493"/>
                  </a:cubicBezTo>
                  <a:cubicBezTo>
                    <a:pt x="6328" y="21527"/>
                    <a:pt x="6310" y="21582"/>
                    <a:pt x="6440" y="21600"/>
                  </a:cubicBezTo>
                  <a:cubicBezTo>
                    <a:pt x="6494" y="21538"/>
                    <a:pt x="6500" y="21499"/>
                    <a:pt x="6500" y="21433"/>
                  </a:cubicBezTo>
                  <a:cubicBezTo>
                    <a:pt x="6500" y="21433"/>
                    <a:pt x="6500" y="21433"/>
                    <a:pt x="6500" y="21433"/>
                  </a:cubicBezTo>
                  <a:close/>
                  <a:moveTo>
                    <a:pt x="6987" y="20953"/>
                  </a:moveTo>
                  <a:cubicBezTo>
                    <a:pt x="6987" y="20931"/>
                    <a:pt x="6934" y="20911"/>
                    <a:pt x="6869" y="20911"/>
                  </a:cubicBezTo>
                  <a:cubicBezTo>
                    <a:pt x="6778" y="20911"/>
                    <a:pt x="6763" y="20953"/>
                    <a:pt x="6674" y="20961"/>
                  </a:cubicBezTo>
                  <a:cubicBezTo>
                    <a:pt x="6406" y="20982"/>
                    <a:pt x="6247" y="20989"/>
                    <a:pt x="5974" y="20989"/>
                  </a:cubicBezTo>
                  <a:lnTo>
                    <a:pt x="5974" y="21060"/>
                  </a:lnTo>
                  <a:cubicBezTo>
                    <a:pt x="6081" y="21099"/>
                    <a:pt x="6187" y="21105"/>
                    <a:pt x="6305" y="21138"/>
                  </a:cubicBezTo>
                  <a:cubicBezTo>
                    <a:pt x="6485" y="21190"/>
                    <a:pt x="6509" y="21257"/>
                    <a:pt x="6714" y="21295"/>
                  </a:cubicBezTo>
                  <a:cubicBezTo>
                    <a:pt x="6854" y="21163"/>
                    <a:pt x="6987" y="21092"/>
                    <a:pt x="6987" y="20953"/>
                  </a:cubicBezTo>
                  <a:cubicBezTo>
                    <a:pt x="6987" y="20953"/>
                    <a:pt x="6987" y="20953"/>
                    <a:pt x="6987" y="20953"/>
                  </a:cubicBezTo>
                  <a:close/>
                  <a:moveTo>
                    <a:pt x="583" y="13791"/>
                  </a:moveTo>
                  <a:cubicBezTo>
                    <a:pt x="614" y="13759"/>
                    <a:pt x="604" y="13740"/>
                    <a:pt x="604" y="13706"/>
                  </a:cubicBezTo>
                  <a:cubicBezTo>
                    <a:pt x="604" y="13582"/>
                    <a:pt x="380" y="13529"/>
                    <a:pt x="175" y="13429"/>
                  </a:cubicBezTo>
                  <a:cubicBezTo>
                    <a:pt x="44" y="13466"/>
                    <a:pt x="0" y="13516"/>
                    <a:pt x="0" y="13578"/>
                  </a:cubicBezTo>
                  <a:cubicBezTo>
                    <a:pt x="0" y="13647"/>
                    <a:pt x="171" y="13674"/>
                    <a:pt x="214" y="13741"/>
                  </a:cubicBezTo>
                  <a:cubicBezTo>
                    <a:pt x="258" y="13806"/>
                    <a:pt x="258" y="13855"/>
                    <a:pt x="389" y="13898"/>
                  </a:cubicBezTo>
                  <a:cubicBezTo>
                    <a:pt x="477" y="13870"/>
                    <a:pt x="560" y="13832"/>
                    <a:pt x="583" y="13791"/>
                  </a:cubicBezTo>
                  <a:cubicBezTo>
                    <a:pt x="583" y="13791"/>
                    <a:pt x="583" y="13791"/>
                    <a:pt x="583" y="13791"/>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1" name="Shape 3234"/>
            <p:cNvSpPr/>
            <p:nvPr/>
          </p:nvSpPr>
          <p:spPr>
            <a:xfrm>
              <a:off x="4469130" y="4155477"/>
              <a:ext cx="42578" cy="127680"/>
            </a:xfrm>
            <a:custGeom>
              <a:avLst/>
              <a:gdLst/>
              <a:ahLst/>
              <a:cxnLst>
                <a:cxn ang="0">
                  <a:pos x="wd2" y="hd2"/>
                </a:cxn>
                <a:cxn ang="5400000">
                  <a:pos x="wd2" y="hd2"/>
                </a:cxn>
                <a:cxn ang="10800000">
                  <a:pos x="wd2" y="hd2"/>
                </a:cxn>
                <a:cxn ang="16200000">
                  <a:pos x="wd2" y="hd2"/>
                </a:cxn>
              </a:cxnLst>
              <a:rect l="0" t="0" r="r" b="b"/>
              <a:pathLst>
                <a:path w="21600" h="21600" extrusionOk="0">
                  <a:moveTo>
                    <a:pt x="4615" y="16354"/>
                  </a:moveTo>
                  <a:cubicBezTo>
                    <a:pt x="5521" y="16566"/>
                    <a:pt x="6198" y="16750"/>
                    <a:pt x="6503" y="17120"/>
                  </a:cubicBezTo>
                  <a:cubicBezTo>
                    <a:pt x="6774" y="17461"/>
                    <a:pt x="6198" y="17717"/>
                    <a:pt x="6630" y="18023"/>
                  </a:cubicBezTo>
                  <a:cubicBezTo>
                    <a:pt x="7348" y="18508"/>
                    <a:pt x="8738" y="18565"/>
                    <a:pt x="10160" y="18834"/>
                  </a:cubicBezTo>
                  <a:cubicBezTo>
                    <a:pt x="13302" y="19446"/>
                    <a:pt x="14047" y="20380"/>
                    <a:pt x="14623" y="21600"/>
                  </a:cubicBezTo>
                  <a:lnTo>
                    <a:pt x="19626" y="21600"/>
                  </a:lnTo>
                  <a:cubicBezTo>
                    <a:pt x="19626" y="21250"/>
                    <a:pt x="18822" y="21114"/>
                    <a:pt x="18551" y="20779"/>
                  </a:cubicBezTo>
                  <a:cubicBezTo>
                    <a:pt x="17941" y="20030"/>
                    <a:pt x="18009" y="19581"/>
                    <a:pt x="18009" y="18813"/>
                  </a:cubicBezTo>
                  <a:cubicBezTo>
                    <a:pt x="18009" y="18387"/>
                    <a:pt x="17635" y="18102"/>
                    <a:pt x="18136" y="17709"/>
                  </a:cubicBezTo>
                  <a:cubicBezTo>
                    <a:pt x="18373" y="17503"/>
                    <a:pt x="19118" y="17503"/>
                    <a:pt x="19365" y="17300"/>
                  </a:cubicBezTo>
                  <a:cubicBezTo>
                    <a:pt x="19897" y="16817"/>
                    <a:pt x="20447" y="16512"/>
                    <a:pt x="20447" y="15981"/>
                  </a:cubicBezTo>
                  <a:lnTo>
                    <a:pt x="20447" y="10893"/>
                  </a:lnTo>
                  <a:lnTo>
                    <a:pt x="21600" y="6740"/>
                  </a:lnTo>
                  <a:lnTo>
                    <a:pt x="21600" y="3499"/>
                  </a:lnTo>
                  <a:cubicBezTo>
                    <a:pt x="21600" y="2891"/>
                    <a:pt x="19897" y="2643"/>
                    <a:pt x="19897" y="2033"/>
                  </a:cubicBezTo>
                  <a:lnTo>
                    <a:pt x="19897" y="926"/>
                  </a:lnTo>
                  <a:cubicBezTo>
                    <a:pt x="19897" y="418"/>
                    <a:pt x="17696" y="500"/>
                    <a:pt x="16917" y="59"/>
                  </a:cubicBezTo>
                  <a:lnTo>
                    <a:pt x="12996" y="0"/>
                  </a:lnTo>
                  <a:cubicBezTo>
                    <a:pt x="12014" y="587"/>
                    <a:pt x="12591" y="1189"/>
                    <a:pt x="10964" y="1596"/>
                  </a:cubicBezTo>
                  <a:cubicBezTo>
                    <a:pt x="9483" y="1966"/>
                    <a:pt x="7509" y="1751"/>
                    <a:pt x="6503" y="2270"/>
                  </a:cubicBezTo>
                  <a:cubicBezTo>
                    <a:pt x="5621" y="2719"/>
                    <a:pt x="6366" y="3137"/>
                    <a:pt x="6095" y="3671"/>
                  </a:cubicBezTo>
                  <a:cubicBezTo>
                    <a:pt x="5689" y="4424"/>
                    <a:pt x="5113" y="4842"/>
                    <a:pt x="4615" y="5610"/>
                  </a:cubicBezTo>
                  <a:cubicBezTo>
                    <a:pt x="4470" y="5825"/>
                    <a:pt x="3935" y="5916"/>
                    <a:pt x="3935" y="6142"/>
                  </a:cubicBezTo>
                  <a:lnTo>
                    <a:pt x="3935" y="7923"/>
                  </a:lnTo>
                  <a:cubicBezTo>
                    <a:pt x="3935" y="8330"/>
                    <a:pt x="3183" y="8522"/>
                    <a:pt x="2844" y="8908"/>
                  </a:cubicBezTo>
                  <a:cubicBezTo>
                    <a:pt x="1556" y="10283"/>
                    <a:pt x="0" y="11026"/>
                    <a:pt x="0" y="12461"/>
                  </a:cubicBezTo>
                  <a:lnTo>
                    <a:pt x="0" y="13836"/>
                  </a:lnTo>
                  <a:cubicBezTo>
                    <a:pt x="0" y="14990"/>
                    <a:pt x="1287" y="16012"/>
                    <a:pt x="4615" y="16354"/>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2" name="Shape 3235"/>
            <p:cNvSpPr/>
            <p:nvPr/>
          </p:nvSpPr>
          <p:spPr>
            <a:xfrm>
              <a:off x="3699903" y="4890187"/>
              <a:ext cx="1538045" cy="616619"/>
            </a:xfrm>
            <a:custGeom>
              <a:avLst/>
              <a:gdLst/>
              <a:ahLst/>
              <a:cxnLst>
                <a:cxn ang="0">
                  <a:pos x="wd2" y="hd2"/>
                </a:cxn>
                <a:cxn ang="5400000">
                  <a:pos x="wd2" y="hd2"/>
                </a:cxn>
                <a:cxn ang="10800000">
                  <a:pos x="wd2" y="hd2"/>
                </a:cxn>
                <a:cxn ang="16200000">
                  <a:pos x="wd2" y="hd2"/>
                </a:cxn>
              </a:cxnLst>
              <a:rect l="0" t="0" r="r" b="b"/>
              <a:pathLst>
                <a:path w="21597" h="21577" extrusionOk="0">
                  <a:moveTo>
                    <a:pt x="7310" y="8273"/>
                  </a:moveTo>
                  <a:lnTo>
                    <a:pt x="7310" y="8273"/>
                  </a:lnTo>
                  <a:cubicBezTo>
                    <a:pt x="7285" y="8315"/>
                    <a:pt x="7259" y="8348"/>
                    <a:pt x="7223" y="8369"/>
                  </a:cubicBezTo>
                  <a:cubicBezTo>
                    <a:pt x="7178" y="8395"/>
                    <a:pt x="7122" y="8404"/>
                    <a:pt x="7122" y="8519"/>
                  </a:cubicBezTo>
                  <a:cubicBezTo>
                    <a:pt x="7122" y="8561"/>
                    <a:pt x="7145" y="8568"/>
                    <a:pt x="7145" y="8610"/>
                  </a:cubicBezTo>
                  <a:lnTo>
                    <a:pt x="7145" y="8819"/>
                  </a:lnTo>
                  <a:cubicBezTo>
                    <a:pt x="7145" y="8959"/>
                    <a:pt x="7099" y="9006"/>
                    <a:pt x="7070" y="9125"/>
                  </a:cubicBezTo>
                  <a:cubicBezTo>
                    <a:pt x="7027" y="9298"/>
                    <a:pt x="7005" y="9401"/>
                    <a:pt x="6968" y="9583"/>
                  </a:cubicBezTo>
                  <a:cubicBezTo>
                    <a:pt x="6948" y="9688"/>
                    <a:pt x="6923" y="9748"/>
                    <a:pt x="6923" y="9868"/>
                  </a:cubicBezTo>
                  <a:cubicBezTo>
                    <a:pt x="6923" y="9933"/>
                    <a:pt x="6939" y="9966"/>
                    <a:pt x="6942" y="10032"/>
                  </a:cubicBezTo>
                  <a:cubicBezTo>
                    <a:pt x="6949" y="10183"/>
                    <a:pt x="6952" y="10267"/>
                    <a:pt x="6968" y="10414"/>
                  </a:cubicBezTo>
                  <a:cubicBezTo>
                    <a:pt x="6982" y="10530"/>
                    <a:pt x="6963" y="10631"/>
                    <a:pt x="6995" y="10722"/>
                  </a:cubicBezTo>
                  <a:cubicBezTo>
                    <a:pt x="7023" y="10801"/>
                    <a:pt x="7058" y="10769"/>
                    <a:pt x="7084" y="10853"/>
                  </a:cubicBezTo>
                  <a:cubicBezTo>
                    <a:pt x="7154" y="11026"/>
                    <a:pt x="7152" y="11193"/>
                    <a:pt x="7163" y="11432"/>
                  </a:cubicBezTo>
                  <a:cubicBezTo>
                    <a:pt x="7170" y="11586"/>
                    <a:pt x="7198" y="11654"/>
                    <a:pt x="7212" y="11805"/>
                  </a:cubicBezTo>
                  <a:cubicBezTo>
                    <a:pt x="7223" y="11931"/>
                    <a:pt x="7216" y="12006"/>
                    <a:pt x="7227" y="12131"/>
                  </a:cubicBezTo>
                  <a:cubicBezTo>
                    <a:pt x="7237" y="12253"/>
                    <a:pt x="7294" y="12271"/>
                    <a:pt x="7343" y="12271"/>
                  </a:cubicBezTo>
                  <a:cubicBezTo>
                    <a:pt x="7346" y="12361"/>
                    <a:pt x="7343" y="12410"/>
                    <a:pt x="7343" y="12498"/>
                  </a:cubicBezTo>
                  <a:cubicBezTo>
                    <a:pt x="7343" y="12538"/>
                    <a:pt x="7346" y="12569"/>
                    <a:pt x="7354" y="12599"/>
                  </a:cubicBezTo>
                  <a:cubicBezTo>
                    <a:pt x="7409" y="12510"/>
                    <a:pt x="7427" y="12356"/>
                    <a:pt x="7493" y="12356"/>
                  </a:cubicBezTo>
                  <a:cubicBezTo>
                    <a:pt x="7529" y="12356"/>
                    <a:pt x="7545" y="12401"/>
                    <a:pt x="7579" y="12431"/>
                  </a:cubicBezTo>
                  <a:cubicBezTo>
                    <a:pt x="7589" y="12508"/>
                    <a:pt x="7598" y="12555"/>
                    <a:pt x="7598" y="12636"/>
                  </a:cubicBezTo>
                  <a:cubicBezTo>
                    <a:pt x="7598" y="12797"/>
                    <a:pt x="7541" y="12867"/>
                    <a:pt x="7541" y="13028"/>
                  </a:cubicBezTo>
                  <a:cubicBezTo>
                    <a:pt x="7541" y="13103"/>
                    <a:pt x="7565" y="13131"/>
                    <a:pt x="7579" y="13197"/>
                  </a:cubicBezTo>
                  <a:cubicBezTo>
                    <a:pt x="7616" y="13362"/>
                    <a:pt x="7642" y="13453"/>
                    <a:pt x="7661" y="13635"/>
                  </a:cubicBezTo>
                  <a:cubicBezTo>
                    <a:pt x="7691" y="13901"/>
                    <a:pt x="7699" y="14060"/>
                    <a:pt x="7699" y="14335"/>
                  </a:cubicBezTo>
                  <a:cubicBezTo>
                    <a:pt x="7709" y="14340"/>
                    <a:pt x="7716" y="14346"/>
                    <a:pt x="7725" y="14354"/>
                  </a:cubicBezTo>
                  <a:cubicBezTo>
                    <a:pt x="7755" y="14242"/>
                    <a:pt x="7774" y="14120"/>
                    <a:pt x="7827" y="14120"/>
                  </a:cubicBezTo>
                  <a:lnTo>
                    <a:pt x="7886" y="14120"/>
                  </a:lnTo>
                  <a:cubicBezTo>
                    <a:pt x="7889" y="14212"/>
                    <a:pt x="7886" y="14263"/>
                    <a:pt x="7886" y="14354"/>
                  </a:cubicBezTo>
                  <a:cubicBezTo>
                    <a:pt x="7900" y="14361"/>
                    <a:pt x="7909" y="14372"/>
                    <a:pt x="7924" y="14372"/>
                  </a:cubicBezTo>
                  <a:cubicBezTo>
                    <a:pt x="7959" y="14372"/>
                    <a:pt x="7974" y="14289"/>
                    <a:pt x="8010" y="14289"/>
                  </a:cubicBezTo>
                  <a:cubicBezTo>
                    <a:pt x="8066" y="14289"/>
                    <a:pt x="8088" y="14419"/>
                    <a:pt x="8145" y="14419"/>
                  </a:cubicBezTo>
                  <a:cubicBezTo>
                    <a:pt x="8181" y="14419"/>
                    <a:pt x="8173" y="14289"/>
                    <a:pt x="8201" y="14232"/>
                  </a:cubicBezTo>
                  <a:cubicBezTo>
                    <a:pt x="8229" y="14177"/>
                    <a:pt x="8255" y="14177"/>
                    <a:pt x="8292" y="14177"/>
                  </a:cubicBezTo>
                  <a:lnTo>
                    <a:pt x="8369" y="14177"/>
                  </a:lnTo>
                  <a:cubicBezTo>
                    <a:pt x="8433" y="14177"/>
                    <a:pt x="8455" y="14011"/>
                    <a:pt x="8520" y="14000"/>
                  </a:cubicBezTo>
                  <a:cubicBezTo>
                    <a:pt x="8520" y="14015"/>
                    <a:pt x="8523" y="14022"/>
                    <a:pt x="8523" y="14039"/>
                  </a:cubicBezTo>
                  <a:cubicBezTo>
                    <a:pt x="8523" y="14291"/>
                    <a:pt x="8429" y="14391"/>
                    <a:pt x="8429" y="14643"/>
                  </a:cubicBezTo>
                  <a:cubicBezTo>
                    <a:pt x="8429" y="14732"/>
                    <a:pt x="8424" y="14858"/>
                    <a:pt x="8459" y="14858"/>
                  </a:cubicBezTo>
                  <a:cubicBezTo>
                    <a:pt x="8488" y="14858"/>
                    <a:pt x="8499" y="14797"/>
                    <a:pt x="8523" y="14765"/>
                  </a:cubicBezTo>
                  <a:cubicBezTo>
                    <a:pt x="8569" y="14702"/>
                    <a:pt x="8600" y="14681"/>
                    <a:pt x="8639" y="14597"/>
                  </a:cubicBezTo>
                  <a:cubicBezTo>
                    <a:pt x="8668" y="14533"/>
                    <a:pt x="8684" y="14457"/>
                    <a:pt x="8722" y="14457"/>
                  </a:cubicBezTo>
                  <a:cubicBezTo>
                    <a:pt x="8759" y="14457"/>
                    <a:pt x="8767" y="14578"/>
                    <a:pt x="8804" y="14578"/>
                  </a:cubicBezTo>
                  <a:cubicBezTo>
                    <a:pt x="8854" y="14578"/>
                    <a:pt x="8875" y="14494"/>
                    <a:pt x="8920" y="14447"/>
                  </a:cubicBezTo>
                  <a:cubicBezTo>
                    <a:pt x="8971" y="14396"/>
                    <a:pt x="9010" y="14310"/>
                    <a:pt x="9010" y="14172"/>
                  </a:cubicBezTo>
                  <a:cubicBezTo>
                    <a:pt x="9010" y="14109"/>
                    <a:pt x="9022" y="14074"/>
                    <a:pt x="9033" y="14018"/>
                  </a:cubicBezTo>
                  <a:cubicBezTo>
                    <a:pt x="9041" y="13971"/>
                    <a:pt x="9045" y="13906"/>
                    <a:pt x="9066" y="13906"/>
                  </a:cubicBezTo>
                  <a:cubicBezTo>
                    <a:pt x="9122" y="13906"/>
                    <a:pt x="9126" y="14111"/>
                    <a:pt x="9181" y="14111"/>
                  </a:cubicBezTo>
                  <a:cubicBezTo>
                    <a:pt x="9247" y="14111"/>
                    <a:pt x="9277" y="13990"/>
                    <a:pt x="9344" y="13990"/>
                  </a:cubicBezTo>
                  <a:cubicBezTo>
                    <a:pt x="9377" y="13990"/>
                    <a:pt x="9377" y="14111"/>
                    <a:pt x="9374" y="14195"/>
                  </a:cubicBezTo>
                  <a:cubicBezTo>
                    <a:pt x="9382" y="14202"/>
                    <a:pt x="9387" y="14214"/>
                    <a:pt x="9396" y="14214"/>
                  </a:cubicBezTo>
                  <a:cubicBezTo>
                    <a:pt x="9444" y="14214"/>
                    <a:pt x="9468" y="14139"/>
                    <a:pt x="9516" y="14139"/>
                  </a:cubicBezTo>
                  <a:cubicBezTo>
                    <a:pt x="9539" y="14139"/>
                    <a:pt x="9553" y="14167"/>
                    <a:pt x="9576" y="14167"/>
                  </a:cubicBezTo>
                  <a:cubicBezTo>
                    <a:pt x="9605" y="14167"/>
                    <a:pt x="9622" y="14139"/>
                    <a:pt x="9651" y="14139"/>
                  </a:cubicBezTo>
                  <a:cubicBezTo>
                    <a:pt x="9657" y="14139"/>
                    <a:pt x="9660" y="14155"/>
                    <a:pt x="9666" y="14158"/>
                  </a:cubicBezTo>
                  <a:lnTo>
                    <a:pt x="9647" y="14185"/>
                  </a:lnTo>
                  <a:cubicBezTo>
                    <a:pt x="9691" y="14212"/>
                    <a:pt x="9727" y="14202"/>
                    <a:pt x="9756" y="14289"/>
                  </a:cubicBezTo>
                  <a:cubicBezTo>
                    <a:pt x="9795" y="14403"/>
                    <a:pt x="9776" y="14512"/>
                    <a:pt x="9786" y="14663"/>
                  </a:cubicBezTo>
                  <a:cubicBezTo>
                    <a:pt x="9795" y="14804"/>
                    <a:pt x="9808" y="14884"/>
                    <a:pt x="9808" y="15026"/>
                  </a:cubicBezTo>
                  <a:cubicBezTo>
                    <a:pt x="9815" y="15026"/>
                    <a:pt x="9817" y="15045"/>
                    <a:pt x="9823" y="15045"/>
                  </a:cubicBezTo>
                  <a:cubicBezTo>
                    <a:pt x="9857" y="15045"/>
                    <a:pt x="9866" y="14968"/>
                    <a:pt x="9894" y="14924"/>
                  </a:cubicBezTo>
                  <a:cubicBezTo>
                    <a:pt x="9961" y="14818"/>
                    <a:pt x="9998" y="14741"/>
                    <a:pt x="10067" y="14643"/>
                  </a:cubicBezTo>
                  <a:cubicBezTo>
                    <a:pt x="10163" y="14504"/>
                    <a:pt x="10195" y="14342"/>
                    <a:pt x="10280" y="14158"/>
                  </a:cubicBezTo>
                  <a:cubicBezTo>
                    <a:pt x="10367" y="13969"/>
                    <a:pt x="10407" y="13831"/>
                    <a:pt x="10468" y="13588"/>
                  </a:cubicBezTo>
                  <a:cubicBezTo>
                    <a:pt x="10523" y="13366"/>
                    <a:pt x="10580" y="13238"/>
                    <a:pt x="10580" y="12977"/>
                  </a:cubicBezTo>
                  <a:cubicBezTo>
                    <a:pt x="10580" y="12895"/>
                    <a:pt x="10565" y="12848"/>
                    <a:pt x="10565" y="12767"/>
                  </a:cubicBezTo>
                  <a:cubicBezTo>
                    <a:pt x="10565" y="12666"/>
                    <a:pt x="10623" y="12695"/>
                    <a:pt x="10662" y="12673"/>
                  </a:cubicBezTo>
                  <a:cubicBezTo>
                    <a:pt x="10683" y="12662"/>
                    <a:pt x="10685" y="12604"/>
                    <a:pt x="10685" y="12549"/>
                  </a:cubicBezTo>
                  <a:lnTo>
                    <a:pt x="10685" y="12122"/>
                  </a:lnTo>
                  <a:cubicBezTo>
                    <a:pt x="10692" y="12113"/>
                    <a:pt x="10697" y="12104"/>
                    <a:pt x="10704" y="12094"/>
                  </a:cubicBezTo>
                  <a:cubicBezTo>
                    <a:pt x="10720" y="12134"/>
                    <a:pt x="10734" y="12160"/>
                    <a:pt x="10756" y="12160"/>
                  </a:cubicBezTo>
                  <a:cubicBezTo>
                    <a:pt x="10788" y="12160"/>
                    <a:pt x="10795" y="12066"/>
                    <a:pt x="10805" y="11992"/>
                  </a:cubicBezTo>
                  <a:cubicBezTo>
                    <a:pt x="10820" y="11882"/>
                    <a:pt x="10835" y="11816"/>
                    <a:pt x="10835" y="11700"/>
                  </a:cubicBezTo>
                  <a:lnTo>
                    <a:pt x="10835" y="11628"/>
                  </a:lnTo>
                  <a:cubicBezTo>
                    <a:pt x="10815" y="11660"/>
                    <a:pt x="10802" y="11683"/>
                    <a:pt x="10779" y="11683"/>
                  </a:cubicBezTo>
                  <a:cubicBezTo>
                    <a:pt x="10707" y="11683"/>
                    <a:pt x="10710" y="11425"/>
                    <a:pt x="10719" y="11245"/>
                  </a:cubicBezTo>
                  <a:cubicBezTo>
                    <a:pt x="10682" y="11252"/>
                    <a:pt x="10662" y="11259"/>
                    <a:pt x="10626" y="11250"/>
                  </a:cubicBezTo>
                  <a:cubicBezTo>
                    <a:pt x="10630" y="11200"/>
                    <a:pt x="10627" y="11175"/>
                    <a:pt x="10625" y="11125"/>
                  </a:cubicBezTo>
                  <a:cubicBezTo>
                    <a:pt x="10658" y="11133"/>
                    <a:pt x="10676" y="11124"/>
                    <a:pt x="10708" y="11124"/>
                  </a:cubicBezTo>
                  <a:cubicBezTo>
                    <a:pt x="10749" y="11124"/>
                    <a:pt x="10747" y="10991"/>
                    <a:pt x="10756" y="10890"/>
                  </a:cubicBezTo>
                  <a:cubicBezTo>
                    <a:pt x="10764" y="10806"/>
                    <a:pt x="10781" y="10769"/>
                    <a:pt x="10797" y="10694"/>
                  </a:cubicBezTo>
                  <a:cubicBezTo>
                    <a:pt x="10816" y="10607"/>
                    <a:pt x="10846" y="10591"/>
                    <a:pt x="10880" y="10535"/>
                  </a:cubicBezTo>
                  <a:cubicBezTo>
                    <a:pt x="10915" y="10480"/>
                    <a:pt x="10927" y="10416"/>
                    <a:pt x="10951" y="10329"/>
                  </a:cubicBezTo>
                  <a:cubicBezTo>
                    <a:pt x="10991" y="10185"/>
                    <a:pt x="11040" y="10150"/>
                    <a:pt x="11071" y="9994"/>
                  </a:cubicBezTo>
                  <a:cubicBezTo>
                    <a:pt x="11096" y="9868"/>
                    <a:pt x="11083" y="9760"/>
                    <a:pt x="11116" y="9648"/>
                  </a:cubicBezTo>
                  <a:cubicBezTo>
                    <a:pt x="11141" y="9560"/>
                    <a:pt x="11187" y="9606"/>
                    <a:pt x="11232" y="9620"/>
                  </a:cubicBezTo>
                  <a:lnTo>
                    <a:pt x="11232" y="9370"/>
                  </a:lnTo>
                  <a:cubicBezTo>
                    <a:pt x="11232" y="9247"/>
                    <a:pt x="11262" y="9193"/>
                    <a:pt x="11284" y="9078"/>
                  </a:cubicBezTo>
                  <a:cubicBezTo>
                    <a:pt x="11273" y="9081"/>
                    <a:pt x="11265" y="9088"/>
                    <a:pt x="11254" y="9088"/>
                  </a:cubicBezTo>
                  <a:cubicBezTo>
                    <a:pt x="11228" y="9088"/>
                    <a:pt x="11221" y="9004"/>
                    <a:pt x="11221" y="8939"/>
                  </a:cubicBezTo>
                  <a:cubicBezTo>
                    <a:pt x="11221" y="8708"/>
                    <a:pt x="11251" y="8581"/>
                    <a:pt x="11251" y="8350"/>
                  </a:cubicBezTo>
                  <a:cubicBezTo>
                    <a:pt x="11305" y="8080"/>
                    <a:pt x="11283" y="7874"/>
                    <a:pt x="11337" y="7604"/>
                  </a:cubicBezTo>
                  <a:cubicBezTo>
                    <a:pt x="11369" y="7445"/>
                    <a:pt x="11344" y="7268"/>
                    <a:pt x="11408" y="7183"/>
                  </a:cubicBezTo>
                  <a:cubicBezTo>
                    <a:pt x="11458" y="7118"/>
                    <a:pt x="11499" y="7139"/>
                    <a:pt x="11543" y="7052"/>
                  </a:cubicBezTo>
                  <a:cubicBezTo>
                    <a:pt x="11526" y="6996"/>
                    <a:pt x="11517" y="6948"/>
                    <a:pt x="11517" y="6875"/>
                  </a:cubicBezTo>
                  <a:cubicBezTo>
                    <a:pt x="11517" y="6854"/>
                    <a:pt x="11527" y="6847"/>
                    <a:pt x="11535" y="6847"/>
                  </a:cubicBezTo>
                  <a:cubicBezTo>
                    <a:pt x="11573" y="6847"/>
                    <a:pt x="11592" y="6904"/>
                    <a:pt x="11629" y="6904"/>
                  </a:cubicBezTo>
                  <a:cubicBezTo>
                    <a:pt x="11668" y="6904"/>
                    <a:pt x="11686" y="6840"/>
                    <a:pt x="11723" y="6810"/>
                  </a:cubicBezTo>
                  <a:cubicBezTo>
                    <a:pt x="11762" y="6777"/>
                    <a:pt x="11789" y="6784"/>
                    <a:pt x="11831" y="6791"/>
                  </a:cubicBezTo>
                  <a:cubicBezTo>
                    <a:pt x="11905" y="6803"/>
                    <a:pt x="11992" y="6724"/>
                    <a:pt x="11992" y="6540"/>
                  </a:cubicBezTo>
                  <a:cubicBezTo>
                    <a:pt x="11992" y="6408"/>
                    <a:pt x="11942" y="6371"/>
                    <a:pt x="11903" y="6287"/>
                  </a:cubicBezTo>
                  <a:cubicBezTo>
                    <a:pt x="11835" y="6140"/>
                    <a:pt x="11798" y="6056"/>
                    <a:pt x="11726" y="5924"/>
                  </a:cubicBezTo>
                  <a:cubicBezTo>
                    <a:pt x="11627" y="5738"/>
                    <a:pt x="11526" y="5655"/>
                    <a:pt x="11505" y="5344"/>
                  </a:cubicBezTo>
                  <a:cubicBezTo>
                    <a:pt x="11547" y="5302"/>
                    <a:pt x="11599" y="5288"/>
                    <a:pt x="11599" y="5176"/>
                  </a:cubicBezTo>
                  <a:cubicBezTo>
                    <a:pt x="11599" y="5089"/>
                    <a:pt x="11567" y="5064"/>
                    <a:pt x="11550" y="4989"/>
                  </a:cubicBezTo>
                  <a:cubicBezTo>
                    <a:pt x="11511" y="4819"/>
                    <a:pt x="11490" y="4709"/>
                    <a:pt x="11438" y="4560"/>
                  </a:cubicBezTo>
                  <a:cubicBezTo>
                    <a:pt x="11392" y="4429"/>
                    <a:pt x="11358" y="4373"/>
                    <a:pt x="11318" y="4233"/>
                  </a:cubicBezTo>
                  <a:cubicBezTo>
                    <a:pt x="11288" y="4131"/>
                    <a:pt x="11259" y="4046"/>
                    <a:pt x="11208" y="4046"/>
                  </a:cubicBezTo>
                  <a:cubicBezTo>
                    <a:pt x="11152" y="4046"/>
                    <a:pt x="11126" y="4167"/>
                    <a:pt x="11070" y="4167"/>
                  </a:cubicBezTo>
                  <a:lnTo>
                    <a:pt x="11041" y="4167"/>
                  </a:lnTo>
                  <a:cubicBezTo>
                    <a:pt x="11040" y="4154"/>
                    <a:pt x="11033" y="4147"/>
                    <a:pt x="11033" y="4131"/>
                  </a:cubicBezTo>
                  <a:cubicBezTo>
                    <a:pt x="11033" y="4000"/>
                    <a:pt x="11134" y="4037"/>
                    <a:pt x="11134" y="3906"/>
                  </a:cubicBezTo>
                  <a:cubicBezTo>
                    <a:pt x="11134" y="3752"/>
                    <a:pt x="11080" y="3680"/>
                    <a:pt x="11022" y="3626"/>
                  </a:cubicBezTo>
                  <a:cubicBezTo>
                    <a:pt x="10988" y="3596"/>
                    <a:pt x="10982" y="3521"/>
                    <a:pt x="10966" y="3439"/>
                  </a:cubicBezTo>
                  <a:cubicBezTo>
                    <a:pt x="10974" y="3430"/>
                    <a:pt x="10979" y="3412"/>
                    <a:pt x="10988" y="3412"/>
                  </a:cubicBezTo>
                  <a:cubicBezTo>
                    <a:pt x="11052" y="3412"/>
                    <a:pt x="11088" y="3458"/>
                    <a:pt x="11152" y="3458"/>
                  </a:cubicBezTo>
                  <a:cubicBezTo>
                    <a:pt x="11202" y="3458"/>
                    <a:pt x="11227" y="3388"/>
                    <a:pt x="11278" y="3388"/>
                  </a:cubicBezTo>
                  <a:lnTo>
                    <a:pt x="11378" y="3388"/>
                  </a:lnTo>
                  <a:lnTo>
                    <a:pt x="11378" y="3292"/>
                  </a:lnTo>
                  <a:cubicBezTo>
                    <a:pt x="11378" y="3260"/>
                    <a:pt x="11366" y="3250"/>
                    <a:pt x="11359" y="3225"/>
                  </a:cubicBezTo>
                  <a:cubicBezTo>
                    <a:pt x="11322" y="3092"/>
                    <a:pt x="11283" y="3027"/>
                    <a:pt x="11273" y="2861"/>
                  </a:cubicBezTo>
                  <a:cubicBezTo>
                    <a:pt x="11234" y="2861"/>
                    <a:pt x="11197" y="2852"/>
                    <a:pt x="11181" y="2766"/>
                  </a:cubicBezTo>
                  <a:lnTo>
                    <a:pt x="11181" y="2766"/>
                  </a:lnTo>
                  <a:cubicBezTo>
                    <a:pt x="11072" y="2747"/>
                    <a:pt x="11009" y="2894"/>
                    <a:pt x="10902" y="2935"/>
                  </a:cubicBezTo>
                  <a:cubicBezTo>
                    <a:pt x="10808" y="2973"/>
                    <a:pt x="10739" y="2898"/>
                    <a:pt x="10655" y="3010"/>
                  </a:cubicBezTo>
                  <a:cubicBezTo>
                    <a:pt x="10593" y="3089"/>
                    <a:pt x="10599" y="3262"/>
                    <a:pt x="10558" y="3402"/>
                  </a:cubicBezTo>
                  <a:cubicBezTo>
                    <a:pt x="10497" y="3603"/>
                    <a:pt x="10411" y="3650"/>
                    <a:pt x="10385" y="3888"/>
                  </a:cubicBezTo>
                  <a:cubicBezTo>
                    <a:pt x="10340" y="4285"/>
                    <a:pt x="10351" y="4662"/>
                    <a:pt x="10205" y="4859"/>
                  </a:cubicBezTo>
                  <a:cubicBezTo>
                    <a:pt x="10224" y="5008"/>
                    <a:pt x="10273" y="5074"/>
                    <a:pt x="10273" y="5232"/>
                  </a:cubicBezTo>
                  <a:cubicBezTo>
                    <a:pt x="10273" y="5401"/>
                    <a:pt x="10186" y="5401"/>
                    <a:pt x="10138" y="5512"/>
                  </a:cubicBezTo>
                  <a:cubicBezTo>
                    <a:pt x="10080" y="5648"/>
                    <a:pt x="10089" y="5797"/>
                    <a:pt x="10056" y="5979"/>
                  </a:cubicBezTo>
                  <a:cubicBezTo>
                    <a:pt x="10033" y="6105"/>
                    <a:pt x="9986" y="6133"/>
                    <a:pt x="9966" y="6259"/>
                  </a:cubicBezTo>
                  <a:cubicBezTo>
                    <a:pt x="9934" y="6455"/>
                    <a:pt x="9999" y="6656"/>
                    <a:pt x="9936" y="6801"/>
                  </a:cubicBezTo>
                  <a:cubicBezTo>
                    <a:pt x="9853" y="6988"/>
                    <a:pt x="9756" y="6936"/>
                    <a:pt x="9681" y="7136"/>
                  </a:cubicBezTo>
                  <a:cubicBezTo>
                    <a:pt x="9647" y="7230"/>
                    <a:pt x="9666" y="7356"/>
                    <a:pt x="9636" y="7455"/>
                  </a:cubicBezTo>
                  <a:cubicBezTo>
                    <a:pt x="9613" y="7529"/>
                    <a:pt x="9580" y="7524"/>
                    <a:pt x="9546" y="7566"/>
                  </a:cubicBezTo>
                  <a:cubicBezTo>
                    <a:pt x="9463" y="7669"/>
                    <a:pt x="9415" y="7772"/>
                    <a:pt x="9321" y="7772"/>
                  </a:cubicBezTo>
                  <a:cubicBezTo>
                    <a:pt x="9275" y="7772"/>
                    <a:pt x="9271" y="7585"/>
                    <a:pt x="9224" y="7585"/>
                  </a:cubicBezTo>
                  <a:cubicBezTo>
                    <a:pt x="9151" y="7585"/>
                    <a:pt x="9134" y="7781"/>
                    <a:pt x="9066" y="7846"/>
                  </a:cubicBezTo>
                  <a:cubicBezTo>
                    <a:pt x="8988" y="7921"/>
                    <a:pt x="8885" y="7785"/>
                    <a:pt x="8849" y="7978"/>
                  </a:cubicBezTo>
                  <a:cubicBezTo>
                    <a:pt x="8819" y="8141"/>
                    <a:pt x="8836" y="8271"/>
                    <a:pt x="8819" y="8444"/>
                  </a:cubicBezTo>
                  <a:cubicBezTo>
                    <a:pt x="8804" y="8584"/>
                    <a:pt x="8742" y="8580"/>
                    <a:pt x="8714" y="8705"/>
                  </a:cubicBezTo>
                  <a:cubicBezTo>
                    <a:pt x="8673" y="8888"/>
                    <a:pt x="8656" y="9051"/>
                    <a:pt x="8579" y="9135"/>
                  </a:cubicBezTo>
                  <a:cubicBezTo>
                    <a:pt x="8538" y="9182"/>
                    <a:pt x="8504" y="9135"/>
                    <a:pt x="8459" y="9153"/>
                  </a:cubicBezTo>
                  <a:cubicBezTo>
                    <a:pt x="8341" y="9209"/>
                    <a:pt x="8270" y="9229"/>
                    <a:pt x="8167" y="9378"/>
                  </a:cubicBezTo>
                  <a:cubicBezTo>
                    <a:pt x="8130" y="9429"/>
                    <a:pt x="8130" y="9583"/>
                    <a:pt x="8085" y="9583"/>
                  </a:cubicBezTo>
                  <a:cubicBezTo>
                    <a:pt x="8040" y="9583"/>
                    <a:pt x="8023" y="9476"/>
                    <a:pt x="7980" y="9452"/>
                  </a:cubicBezTo>
                  <a:cubicBezTo>
                    <a:pt x="7929" y="9424"/>
                    <a:pt x="7892" y="9480"/>
                    <a:pt x="7845" y="9434"/>
                  </a:cubicBezTo>
                  <a:cubicBezTo>
                    <a:pt x="7764" y="9354"/>
                    <a:pt x="7736" y="9214"/>
                    <a:pt x="7658" y="9116"/>
                  </a:cubicBezTo>
                  <a:cubicBezTo>
                    <a:pt x="7557" y="8990"/>
                    <a:pt x="7461" y="9032"/>
                    <a:pt x="7388" y="8817"/>
                  </a:cubicBezTo>
                  <a:cubicBezTo>
                    <a:pt x="7332" y="8654"/>
                    <a:pt x="7347" y="8463"/>
                    <a:pt x="7310" y="8273"/>
                  </a:cubicBezTo>
                  <a:close/>
                  <a:moveTo>
                    <a:pt x="14760" y="17576"/>
                  </a:moveTo>
                  <a:lnTo>
                    <a:pt x="14769" y="17817"/>
                  </a:lnTo>
                  <a:lnTo>
                    <a:pt x="14842" y="17817"/>
                  </a:lnTo>
                  <a:cubicBezTo>
                    <a:pt x="14902" y="17817"/>
                    <a:pt x="14915" y="17682"/>
                    <a:pt x="14971" y="17612"/>
                  </a:cubicBezTo>
                  <a:cubicBezTo>
                    <a:pt x="14977" y="17664"/>
                    <a:pt x="14986" y="17705"/>
                    <a:pt x="14986" y="17762"/>
                  </a:cubicBezTo>
                  <a:cubicBezTo>
                    <a:pt x="14986" y="17911"/>
                    <a:pt x="14949" y="17982"/>
                    <a:pt x="14949" y="18131"/>
                  </a:cubicBezTo>
                  <a:cubicBezTo>
                    <a:pt x="14949" y="18163"/>
                    <a:pt x="14959" y="18184"/>
                    <a:pt x="14959" y="18217"/>
                  </a:cubicBezTo>
                  <a:lnTo>
                    <a:pt x="14959" y="18217"/>
                  </a:lnTo>
                  <a:cubicBezTo>
                    <a:pt x="14936" y="18256"/>
                    <a:pt x="14915" y="18295"/>
                    <a:pt x="14900" y="18368"/>
                  </a:cubicBezTo>
                  <a:cubicBezTo>
                    <a:pt x="14816" y="18761"/>
                    <a:pt x="14766" y="18985"/>
                    <a:pt x="14645" y="19321"/>
                  </a:cubicBezTo>
                  <a:cubicBezTo>
                    <a:pt x="14621" y="19389"/>
                    <a:pt x="14612" y="19449"/>
                    <a:pt x="14578" y="19480"/>
                  </a:cubicBezTo>
                  <a:cubicBezTo>
                    <a:pt x="14545" y="19508"/>
                    <a:pt x="14520" y="19475"/>
                    <a:pt x="14488" y="19498"/>
                  </a:cubicBezTo>
                  <a:cubicBezTo>
                    <a:pt x="14442" y="19531"/>
                    <a:pt x="14418" y="19582"/>
                    <a:pt x="14371" y="19610"/>
                  </a:cubicBezTo>
                  <a:cubicBezTo>
                    <a:pt x="14292" y="19657"/>
                    <a:pt x="14249" y="19738"/>
                    <a:pt x="14192" y="19881"/>
                  </a:cubicBezTo>
                  <a:cubicBezTo>
                    <a:pt x="14160" y="19960"/>
                    <a:pt x="14161" y="20096"/>
                    <a:pt x="14116" y="20096"/>
                  </a:cubicBezTo>
                  <a:lnTo>
                    <a:pt x="14087" y="20096"/>
                  </a:lnTo>
                  <a:lnTo>
                    <a:pt x="14087" y="19991"/>
                  </a:lnTo>
                  <a:cubicBezTo>
                    <a:pt x="14087" y="19863"/>
                    <a:pt x="14158" y="19842"/>
                    <a:pt x="14158" y="19713"/>
                  </a:cubicBezTo>
                  <a:cubicBezTo>
                    <a:pt x="14158" y="19638"/>
                    <a:pt x="14121" y="19626"/>
                    <a:pt x="14090" y="19620"/>
                  </a:cubicBezTo>
                  <a:cubicBezTo>
                    <a:pt x="14087" y="19559"/>
                    <a:pt x="14090" y="19524"/>
                    <a:pt x="14090" y="19463"/>
                  </a:cubicBezTo>
                  <a:cubicBezTo>
                    <a:pt x="14090" y="19249"/>
                    <a:pt x="14090" y="19099"/>
                    <a:pt x="14135" y="18919"/>
                  </a:cubicBezTo>
                  <a:cubicBezTo>
                    <a:pt x="14146" y="18878"/>
                    <a:pt x="14162" y="18868"/>
                    <a:pt x="14177" y="18835"/>
                  </a:cubicBezTo>
                  <a:cubicBezTo>
                    <a:pt x="14267" y="18637"/>
                    <a:pt x="14315" y="18515"/>
                    <a:pt x="14420" y="18368"/>
                  </a:cubicBezTo>
                  <a:cubicBezTo>
                    <a:pt x="14538" y="18205"/>
                    <a:pt x="14596" y="18089"/>
                    <a:pt x="14694" y="17845"/>
                  </a:cubicBezTo>
                  <a:cubicBezTo>
                    <a:pt x="14728" y="17761"/>
                    <a:pt x="14745" y="17668"/>
                    <a:pt x="14760" y="17576"/>
                  </a:cubicBezTo>
                  <a:lnTo>
                    <a:pt x="14760" y="17576"/>
                  </a:lnTo>
                  <a:cubicBezTo>
                    <a:pt x="14760" y="17576"/>
                    <a:pt x="14760" y="17576"/>
                    <a:pt x="14760" y="17576"/>
                  </a:cubicBezTo>
                  <a:close/>
                  <a:moveTo>
                    <a:pt x="10513" y="13855"/>
                  </a:moveTo>
                  <a:cubicBezTo>
                    <a:pt x="10513" y="13978"/>
                    <a:pt x="10543" y="14041"/>
                    <a:pt x="10543" y="14165"/>
                  </a:cubicBezTo>
                  <a:lnTo>
                    <a:pt x="10543" y="14346"/>
                  </a:lnTo>
                  <a:cubicBezTo>
                    <a:pt x="10543" y="14377"/>
                    <a:pt x="10554" y="14389"/>
                    <a:pt x="10561" y="14410"/>
                  </a:cubicBezTo>
                  <a:cubicBezTo>
                    <a:pt x="10590" y="14368"/>
                    <a:pt x="10606" y="14335"/>
                    <a:pt x="10636" y="14298"/>
                  </a:cubicBezTo>
                  <a:cubicBezTo>
                    <a:pt x="10661" y="14268"/>
                    <a:pt x="10685" y="14239"/>
                    <a:pt x="10685" y="14172"/>
                  </a:cubicBezTo>
                  <a:cubicBezTo>
                    <a:pt x="10685" y="14120"/>
                    <a:pt x="10674" y="14095"/>
                    <a:pt x="10674" y="14043"/>
                  </a:cubicBezTo>
                  <a:lnTo>
                    <a:pt x="10674" y="13852"/>
                  </a:lnTo>
                  <a:cubicBezTo>
                    <a:pt x="10674" y="13820"/>
                    <a:pt x="10685" y="13806"/>
                    <a:pt x="10685" y="13773"/>
                  </a:cubicBezTo>
                  <a:lnTo>
                    <a:pt x="10685" y="13588"/>
                  </a:lnTo>
                  <a:cubicBezTo>
                    <a:pt x="10670" y="13476"/>
                    <a:pt x="10680" y="13285"/>
                    <a:pt x="10632" y="13308"/>
                  </a:cubicBezTo>
                  <a:cubicBezTo>
                    <a:pt x="10627" y="13311"/>
                    <a:pt x="10637" y="13341"/>
                    <a:pt x="10632" y="13345"/>
                  </a:cubicBezTo>
                  <a:cubicBezTo>
                    <a:pt x="10617" y="13362"/>
                    <a:pt x="10615" y="13395"/>
                    <a:pt x="10606" y="13430"/>
                  </a:cubicBezTo>
                  <a:cubicBezTo>
                    <a:pt x="10566" y="13590"/>
                    <a:pt x="10513" y="13665"/>
                    <a:pt x="10513" y="13855"/>
                  </a:cubicBezTo>
                  <a:cubicBezTo>
                    <a:pt x="10513" y="13855"/>
                    <a:pt x="10513" y="13855"/>
                    <a:pt x="10513" y="13855"/>
                  </a:cubicBezTo>
                  <a:close/>
                  <a:moveTo>
                    <a:pt x="9336" y="18873"/>
                  </a:moveTo>
                  <a:cubicBezTo>
                    <a:pt x="9367" y="18873"/>
                    <a:pt x="9411" y="18861"/>
                    <a:pt x="9411" y="18938"/>
                  </a:cubicBezTo>
                  <a:cubicBezTo>
                    <a:pt x="9411" y="19069"/>
                    <a:pt x="9349" y="19099"/>
                    <a:pt x="9299" y="19125"/>
                  </a:cubicBezTo>
                  <a:cubicBezTo>
                    <a:pt x="9259" y="19143"/>
                    <a:pt x="9245" y="19216"/>
                    <a:pt x="9205" y="19237"/>
                  </a:cubicBezTo>
                  <a:cubicBezTo>
                    <a:pt x="9096" y="19300"/>
                    <a:pt x="9046" y="19452"/>
                    <a:pt x="8935" y="19452"/>
                  </a:cubicBezTo>
                  <a:cubicBezTo>
                    <a:pt x="8907" y="19452"/>
                    <a:pt x="8872" y="19428"/>
                    <a:pt x="8872" y="19358"/>
                  </a:cubicBezTo>
                  <a:cubicBezTo>
                    <a:pt x="8872" y="19127"/>
                    <a:pt x="8989" y="19092"/>
                    <a:pt x="9081" y="19078"/>
                  </a:cubicBezTo>
                  <a:cubicBezTo>
                    <a:pt x="9152" y="19067"/>
                    <a:pt x="9193" y="19039"/>
                    <a:pt x="9257" y="18966"/>
                  </a:cubicBezTo>
                  <a:cubicBezTo>
                    <a:pt x="9287" y="18934"/>
                    <a:pt x="9302" y="18873"/>
                    <a:pt x="9336" y="18873"/>
                  </a:cubicBezTo>
                  <a:cubicBezTo>
                    <a:pt x="9336" y="18873"/>
                    <a:pt x="9336" y="18873"/>
                    <a:pt x="9336" y="18873"/>
                  </a:cubicBezTo>
                  <a:close/>
                  <a:moveTo>
                    <a:pt x="9696" y="20348"/>
                  </a:moveTo>
                  <a:cubicBezTo>
                    <a:pt x="9792" y="20348"/>
                    <a:pt x="9852" y="20278"/>
                    <a:pt x="9928" y="20133"/>
                  </a:cubicBezTo>
                  <a:cubicBezTo>
                    <a:pt x="9966" y="20061"/>
                    <a:pt x="10005" y="20161"/>
                    <a:pt x="10052" y="20189"/>
                  </a:cubicBezTo>
                  <a:cubicBezTo>
                    <a:pt x="10089" y="20213"/>
                    <a:pt x="10138" y="20215"/>
                    <a:pt x="10138" y="20311"/>
                  </a:cubicBezTo>
                  <a:cubicBezTo>
                    <a:pt x="10138" y="20406"/>
                    <a:pt x="10114" y="20465"/>
                    <a:pt x="10082" y="20516"/>
                  </a:cubicBezTo>
                  <a:cubicBezTo>
                    <a:pt x="10052" y="20565"/>
                    <a:pt x="10015" y="20544"/>
                    <a:pt x="9995" y="20619"/>
                  </a:cubicBezTo>
                  <a:cubicBezTo>
                    <a:pt x="9958" y="20759"/>
                    <a:pt x="9936" y="20839"/>
                    <a:pt x="9902" y="20983"/>
                  </a:cubicBezTo>
                  <a:cubicBezTo>
                    <a:pt x="9834" y="20913"/>
                    <a:pt x="9824" y="20763"/>
                    <a:pt x="9771" y="20638"/>
                  </a:cubicBezTo>
                  <a:cubicBezTo>
                    <a:pt x="9729" y="20541"/>
                    <a:pt x="9676" y="20598"/>
                    <a:pt x="9636" y="20498"/>
                  </a:cubicBezTo>
                  <a:cubicBezTo>
                    <a:pt x="9625" y="20469"/>
                    <a:pt x="9606" y="20460"/>
                    <a:pt x="9606" y="20418"/>
                  </a:cubicBezTo>
                  <a:cubicBezTo>
                    <a:pt x="9606" y="20383"/>
                    <a:pt x="9609" y="20364"/>
                    <a:pt x="9610" y="20329"/>
                  </a:cubicBezTo>
                  <a:lnTo>
                    <a:pt x="9654" y="20329"/>
                  </a:lnTo>
                  <a:cubicBezTo>
                    <a:pt x="9670" y="20329"/>
                    <a:pt x="9679" y="20348"/>
                    <a:pt x="9696" y="20348"/>
                  </a:cubicBezTo>
                  <a:cubicBezTo>
                    <a:pt x="9696" y="20348"/>
                    <a:pt x="9696" y="20348"/>
                    <a:pt x="9696" y="20348"/>
                  </a:cubicBezTo>
                  <a:close/>
                  <a:moveTo>
                    <a:pt x="10651" y="19881"/>
                  </a:moveTo>
                  <a:cubicBezTo>
                    <a:pt x="10566" y="19881"/>
                    <a:pt x="10512" y="19899"/>
                    <a:pt x="10438" y="20003"/>
                  </a:cubicBezTo>
                  <a:cubicBezTo>
                    <a:pt x="10406" y="20047"/>
                    <a:pt x="10366" y="20068"/>
                    <a:pt x="10366" y="20159"/>
                  </a:cubicBezTo>
                  <a:lnTo>
                    <a:pt x="10366" y="20415"/>
                  </a:lnTo>
                  <a:cubicBezTo>
                    <a:pt x="10366" y="20609"/>
                    <a:pt x="10266" y="20631"/>
                    <a:pt x="10254" y="20825"/>
                  </a:cubicBezTo>
                  <a:cubicBezTo>
                    <a:pt x="10270" y="20829"/>
                    <a:pt x="10279" y="20833"/>
                    <a:pt x="10294" y="20833"/>
                  </a:cubicBezTo>
                  <a:cubicBezTo>
                    <a:pt x="10320" y="20833"/>
                    <a:pt x="10334" y="20805"/>
                    <a:pt x="10359" y="20805"/>
                  </a:cubicBezTo>
                  <a:cubicBezTo>
                    <a:pt x="10387" y="20805"/>
                    <a:pt x="10398" y="20871"/>
                    <a:pt x="10426" y="20871"/>
                  </a:cubicBezTo>
                  <a:cubicBezTo>
                    <a:pt x="10510" y="20871"/>
                    <a:pt x="10560" y="20726"/>
                    <a:pt x="10591" y="20535"/>
                  </a:cubicBezTo>
                  <a:cubicBezTo>
                    <a:pt x="10625" y="20327"/>
                    <a:pt x="10666" y="20217"/>
                    <a:pt x="10666" y="19993"/>
                  </a:cubicBezTo>
                  <a:cubicBezTo>
                    <a:pt x="10666" y="19963"/>
                    <a:pt x="10656" y="19907"/>
                    <a:pt x="10651" y="19881"/>
                  </a:cubicBezTo>
                  <a:cubicBezTo>
                    <a:pt x="10651" y="19881"/>
                    <a:pt x="10651" y="19881"/>
                    <a:pt x="10651" y="19881"/>
                  </a:cubicBezTo>
                  <a:close/>
                  <a:moveTo>
                    <a:pt x="11580" y="19349"/>
                  </a:moveTo>
                  <a:lnTo>
                    <a:pt x="11488" y="19349"/>
                  </a:lnTo>
                  <a:cubicBezTo>
                    <a:pt x="11459" y="19349"/>
                    <a:pt x="11444" y="19395"/>
                    <a:pt x="11415" y="19395"/>
                  </a:cubicBezTo>
                  <a:cubicBezTo>
                    <a:pt x="11384" y="19395"/>
                    <a:pt x="11372" y="19321"/>
                    <a:pt x="11340" y="19321"/>
                  </a:cubicBezTo>
                  <a:cubicBezTo>
                    <a:pt x="11317" y="19321"/>
                    <a:pt x="11308" y="19375"/>
                    <a:pt x="11292" y="19415"/>
                  </a:cubicBezTo>
                  <a:cubicBezTo>
                    <a:pt x="11268" y="19473"/>
                    <a:pt x="11244" y="19489"/>
                    <a:pt x="11224" y="19554"/>
                  </a:cubicBezTo>
                  <a:cubicBezTo>
                    <a:pt x="11250" y="19596"/>
                    <a:pt x="11271" y="19587"/>
                    <a:pt x="11299" y="19620"/>
                  </a:cubicBezTo>
                  <a:cubicBezTo>
                    <a:pt x="11338" y="19664"/>
                    <a:pt x="11361" y="19720"/>
                    <a:pt x="11404" y="19713"/>
                  </a:cubicBezTo>
                  <a:cubicBezTo>
                    <a:pt x="11395" y="19811"/>
                    <a:pt x="11365" y="19842"/>
                    <a:pt x="11333" y="19899"/>
                  </a:cubicBezTo>
                  <a:cubicBezTo>
                    <a:pt x="11302" y="19956"/>
                    <a:pt x="11290" y="20023"/>
                    <a:pt x="11254" y="20058"/>
                  </a:cubicBezTo>
                  <a:cubicBezTo>
                    <a:pt x="11224" y="19928"/>
                    <a:pt x="11188" y="19835"/>
                    <a:pt x="11127" y="19835"/>
                  </a:cubicBezTo>
                  <a:cubicBezTo>
                    <a:pt x="11035" y="19835"/>
                    <a:pt x="10988" y="19938"/>
                    <a:pt x="10906" y="20040"/>
                  </a:cubicBezTo>
                  <a:cubicBezTo>
                    <a:pt x="10817" y="20150"/>
                    <a:pt x="10737" y="20269"/>
                    <a:pt x="10737" y="20516"/>
                  </a:cubicBezTo>
                  <a:cubicBezTo>
                    <a:pt x="10737" y="20598"/>
                    <a:pt x="10743" y="20645"/>
                    <a:pt x="10752" y="20721"/>
                  </a:cubicBezTo>
                  <a:cubicBezTo>
                    <a:pt x="10784" y="20703"/>
                    <a:pt x="10797" y="20656"/>
                    <a:pt x="10827" y="20628"/>
                  </a:cubicBezTo>
                  <a:cubicBezTo>
                    <a:pt x="10911" y="20551"/>
                    <a:pt x="10964" y="20541"/>
                    <a:pt x="11041" y="20422"/>
                  </a:cubicBezTo>
                  <a:cubicBezTo>
                    <a:pt x="11107" y="20320"/>
                    <a:pt x="11132" y="20161"/>
                    <a:pt x="11209" y="20161"/>
                  </a:cubicBezTo>
                  <a:cubicBezTo>
                    <a:pt x="11258" y="20161"/>
                    <a:pt x="11284" y="20217"/>
                    <a:pt x="11333" y="20217"/>
                  </a:cubicBezTo>
                  <a:cubicBezTo>
                    <a:pt x="11381" y="20217"/>
                    <a:pt x="11397" y="20114"/>
                    <a:pt x="11431" y="20031"/>
                  </a:cubicBezTo>
                  <a:cubicBezTo>
                    <a:pt x="11475" y="19921"/>
                    <a:pt x="11516" y="19871"/>
                    <a:pt x="11535" y="19723"/>
                  </a:cubicBezTo>
                  <a:cubicBezTo>
                    <a:pt x="11552" y="19776"/>
                    <a:pt x="11560" y="19844"/>
                    <a:pt x="11588" y="19844"/>
                  </a:cubicBezTo>
                  <a:cubicBezTo>
                    <a:pt x="11633" y="19844"/>
                    <a:pt x="11681" y="19793"/>
                    <a:pt x="11681" y="19680"/>
                  </a:cubicBezTo>
                  <a:cubicBezTo>
                    <a:pt x="11681" y="19655"/>
                    <a:pt x="11679" y="19641"/>
                    <a:pt x="11674" y="19620"/>
                  </a:cubicBezTo>
                  <a:cubicBezTo>
                    <a:pt x="11710" y="19608"/>
                    <a:pt x="11733" y="19613"/>
                    <a:pt x="11768" y="19592"/>
                  </a:cubicBezTo>
                  <a:cubicBezTo>
                    <a:pt x="11791" y="19578"/>
                    <a:pt x="11820" y="19568"/>
                    <a:pt x="11820" y="19508"/>
                  </a:cubicBezTo>
                  <a:cubicBezTo>
                    <a:pt x="11820" y="19435"/>
                    <a:pt x="11778" y="19449"/>
                    <a:pt x="11764" y="19387"/>
                  </a:cubicBezTo>
                  <a:cubicBezTo>
                    <a:pt x="11754" y="19337"/>
                    <a:pt x="11756" y="19272"/>
                    <a:pt x="11734" y="19265"/>
                  </a:cubicBezTo>
                  <a:cubicBezTo>
                    <a:pt x="11672" y="19244"/>
                    <a:pt x="11641" y="19349"/>
                    <a:pt x="11580" y="19349"/>
                  </a:cubicBezTo>
                  <a:cubicBezTo>
                    <a:pt x="11580" y="19349"/>
                    <a:pt x="11580" y="19349"/>
                    <a:pt x="11580" y="19349"/>
                  </a:cubicBezTo>
                  <a:close/>
                  <a:moveTo>
                    <a:pt x="12345" y="20031"/>
                  </a:moveTo>
                  <a:lnTo>
                    <a:pt x="12225" y="19956"/>
                  </a:lnTo>
                  <a:cubicBezTo>
                    <a:pt x="12186" y="20054"/>
                    <a:pt x="12168" y="20171"/>
                    <a:pt x="12112" y="20171"/>
                  </a:cubicBezTo>
                  <a:cubicBezTo>
                    <a:pt x="12092" y="20171"/>
                    <a:pt x="12081" y="20143"/>
                    <a:pt x="12060" y="20143"/>
                  </a:cubicBezTo>
                  <a:cubicBezTo>
                    <a:pt x="12015" y="20143"/>
                    <a:pt x="12007" y="20266"/>
                    <a:pt x="11970" y="20329"/>
                  </a:cubicBezTo>
                  <a:cubicBezTo>
                    <a:pt x="11921" y="20413"/>
                    <a:pt x="11884" y="20498"/>
                    <a:pt x="11884" y="20646"/>
                  </a:cubicBezTo>
                  <a:cubicBezTo>
                    <a:pt x="11884" y="20747"/>
                    <a:pt x="11909" y="20843"/>
                    <a:pt x="11949" y="20843"/>
                  </a:cubicBezTo>
                  <a:cubicBezTo>
                    <a:pt x="12025" y="20843"/>
                    <a:pt x="12061" y="20703"/>
                    <a:pt x="12137" y="20703"/>
                  </a:cubicBezTo>
                  <a:cubicBezTo>
                    <a:pt x="12197" y="20703"/>
                    <a:pt x="12228" y="20759"/>
                    <a:pt x="12285" y="20805"/>
                  </a:cubicBezTo>
                  <a:lnTo>
                    <a:pt x="12345" y="20749"/>
                  </a:lnTo>
                  <a:cubicBezTo>
                    <a:pt x="12389" y="20771"/>
                    <a:pt x="12406" y="20852"/>
                    <a:pt x="12449" y="20852"/>
                  </a:cubicBezTo>
                  <a:cubicBezTo>
                    <a:pt x="12497" y="20852"/>
                    <a:pt x="12512" y="20749"/>
                    <a:pt x="12558" y="20721"/>
                  </a:cubicBezTo>
                  <a:cubicBezTo>
                    <a:pt x="12581" y="20708"/>
                    <a:pt x="12595" y="20721"/>
                    <a:pt x="12618" y="20721"/>
                  </a:cubicBezTo>
                  <a:cubicBezTo>
                    <a:pt x="12673" y="20726"/>
                    <a:pt x="12745" y="20700"/>
                    <a:pt x="12745" y="20562"/>
                  </a:cubicBezTo>
                  <a:cubicBezTo>
                    <a:pt x="12745" y="20301"/>
                    <a:pt x="12622" y="20208"/>
                    <a:pt x="12517" y="20208"/>
                  </a:cubicBezTo>
                  <a:cubicBezTo>
                    <a:pt x="12492" y="20208"/>
                    <a:pt x="12478" y="20245"/>
                    <a:pt x="12453" y="20245"/>
                  </a:cubicBezTo>
                  <a:cubicBezTo>
                    <a:pt x="12399" y="20245"/>
                    <a:pt x="12395" y="20077"/>
                    <a:pt x="12345" y="20031"/>
                  </a:cubicBezTo>
                  <a:cubicBezTo>
                    <a:pt x="12345" y="20031"/>
                    <a:pt x="12345" y="20031"/>
                    <a:pt x="12345" y="20031"/>
                  </a:cubicBezTo>
                  <a:close/>
                  <a:moveTo>
                    <a:pt x="13722" y="20803"/>
                  </a:moveTo>
                  <a:cubicBezTo>
                    <a:pt x="13722" y="20854"/>
                    <a:pt x="13722" y="20885"/>
                    <a:pt x="13722" y="20936"/>
                  </a:cubicBezTo>
                  <a:cubicBezTo>
                    <a:pt x="13728" y="20936"/>
                    <a:pt x="13732" y="20955"/>
                    <a:pt x="13738" y="20955"/>
                  </a:cubicBezTo>
                  <a:cubicBezTo>
                    <a:pt x="13781" y="20955"/>
                    <a:pt x="13794" y="20850"/>
                    <a:pt x="13832" y="20805"/>
                  </a:cubicBezTo>
                  <a:cubicBezTo>
                    <a:pt x="13891" y="20738"/>
                    <a:pt x="13948" y="20666"/>
                    <a:pt x="13948" y="20502"/>
                  </a:cubicBezTo>
                  <a:cubicBezTo>
                    <a:pt x="13948" y="20422"/>
                    <a:pt x="13920" y="20322"/>
                    <a:pt x="13892" y="20357"/>
                  </a:cubicBezTo>
                  <a:cubicBezTo>
                    <a:pt x="13854" y="20406"/>
                    <a:pt x="13835" y="20467"/>
                    <a:pt x="13810" y="20554"/>
                  </a:cubicBezTo>
                  <a:cubicBezTo>
                    <a:pt x="13799" y="20591"/>
                    <a:pt x="13802" y="20638"/>
                    <a:pt x="13787" y="20666"/>
                  </a:cubicBezTo>
                  <a:cubicBezTo>
                    <a:pt x="13762" y="20714"/>
                    <a:pt x="13722" y="20721"/>
                    <a:pt x="13722" y="20803"/>
                  </a:cubicBezTo>
                  <a:cubicBezTo>
                    <a:pt x="13722" y="20803"/>
                    <a:pt x="13722" y="20803"/>
                    <a:pt x="13722" y="20803"/>
                  </a:cubicBezTo>
                  <a:close/>
                  <a:moveTo>
                    <a:pt x="13686" y="17276"/>
                  </a:moveTo>
                  <a:cubicBezTo>
                    <a:pt x="13632" y="17276"/>
                    <a:pt x="13597" y="17353"/>
                    <a:pt x="13574" y="17473"/>
                  </a:cubicBezTo>
                  <a:cubicBezTo>
                    <a:pt x="13581" y="17482"/>
                    <a:pt x="13587" y="17500"/>
                    <a:pt x="13596" y="17500"/>
                  </a:cubicBezTo>
                  <a:cubicBezTo>
                    <a:pt x="13617" y="17500"/>
                    <a:pt x="13628" y="17479"/>
                    <a:pt x="13648" y="17473"/>
                  </a:cubicBezTo>
                  <a:cubicBezTo>
                    <a:pt x="13648" y="17491"/>
                    <a:pt x="13652" y="17503"/>
                    <a:pt x="13652" y="17521"/>
                  </a:cubicBezTo>
                  <a:cubicBezTo>
                    <a:pt x="13652" y="17622"/>
                    <a:pt x="13620" y="17659"/>
                    <a:pt x="13600" y="17743"/>
                  </a:cubicBezTo>
                  <a:cubicBezTo>
                    <a:pt x="13536" y="17993"/>
                    <a:pt x="13490" y="18212"/>
                    <a:pt x="13371" y="18247"/>
                  </a:cubicBezTo>
                  <a:cubicBezTo>
                    <a:pt x="13340" y="18257"/>
                    <a:pt x="13329" y="18317"/>
                    <a:pt x="13300" y="18350"/>
                  </a:cubicBezTo>
                  <a:cubicBezTo>
                    <a:pt x="13267" y="18387"/>
                    <a:pt x="13242" y="18361"/>
                    <a:pt x="13206" y="18378"/>
                  </a:cubicBezTo>
                  <a:cubicBezTo>
                    <a:pt x="13147" y="18406"/>
                    <a:pt x="13113" y="18429"/>
                    <a:pt x="13056" y="18481"/>
                  </a:cubicBezTo>
                  <a:cubicBezTo>
                    <a:pt x="13033" y="18501"/>
                    <a:pt x="13029" y="18574"/>
                    <a:pt x="13004" y="18574"/>
                  </a:cubicBezTo>
                  <a:cubicBezTo>
                    <a:pt x="12981" y="18574"/>
                    <a:pt x="12967" y="18548"/>
                    <a:pt x="12944" y="18537"/>
                  </a:cubicBezTo>
                  <a:cubicBezTo>
                    <a:pt x="12901" y="18515"/>
                    <a:pt x="12873" y="18544"/>
                    <a:pt x="12832" y="18508"/>
                  </a:cubicBezTo>
                  <a:cubicBezTo>
                    <a:pt x="12800" y="18481"/>
                    <a:pt x="12782" y="18425"/>
                    <a:pt x="12747" y="18425"/>
                  </a:cubicBezTo>
                  <a:cubicBezTo>
                    <a:pt x="12681" y="18425"/>
                    <a:pt x="12645" y="18486"/>
                    <a:pt x="12581" y="18527"/>
                  </a:cubicBezTo>
                  <a:cubicBezTo>
                    <a:pt x="12535" y="18555"/>
                    <a:pt x="12487" y="18527"/>
                    <a:pt x="12465" y="18630"/>
                  </a:cubicBezTo>
                  <a:cubicBezTo>
                    <a:pt x="12436" y="18756"/>
                    <a:pt x="12420" y="18861"/>
                    <a:pt x="12363" y="18901"/>
                  </a:cubicBezTo>
                  <a:cubicBezTo>
                    <a:pt x="12314" y="18936"/>
                    <a:pt x="12255" y="18959"/>
                    <a:pt x="12255" y="19088"/>
                  </a:cubicBezTo>
                  <a:cubicBezTo>
                    <a:pt x="12255" y="19186"/>
                    <a:pt x="12283" y="19274"/>
                    <a:pt x="12322" y="19274"/>
                  </a:cubicBezTo>
                  <a:cubicBezTo>
                    <a:pt x="12384" y="19274"/>
                    <a:pt x="12417" y="19214"/>
                    <a:pt x="12476" y="19172"/>
                  </a:cubicBezTo>
                  <a:cubicBezTo>
                    <a:pt x="12568" y="19103"/>
                    <a:pt x="12624" y="19088"/>
                    <a:pt x="12719" y="19088"/>
                  </a:cubicBezTo>
                  <a:cubicBezTo>
                    <a:pt x="12748" y="19088"/>
                    <a:pt x="12749" y="19183"/>
                    <a:pt x="12776" y="19209"/>
                  </a:cubicBezTo>
                  <a:cubicBezTo>
                    <a:pt x="12798" y="19230"/>
                    <a:pt x="12813" y="19237"/>
                    <a:pt x="12837" y="19237"/>
                  </a:cubicBezTo>
                  <a:cubicBezTo>
                    <a:pt x="12881" y="19237"/>
                    <a:pt x="12886" y="19113"/>
                    <a:pt x="12910" y="19022"/>
                  </a:cubicBezTo>
                  <a:cubicBezTo>
                    <a:pt x="12954" y="18861"/>
                    <a:pt x="13020" y="18856"/>
                    <a:pt x="13097" y="18845"/>
                  </a:cubicBezTo>
                  <a:cubicBezTo>
                    <a:pt x="13144" y="18838"/>
                    <a:pt x="13162" y="18768"/>
                    <a:pt x="13203" y="18714"/>
                  </a:cubicBezTo>
                  <a:cubicBezTo>
                    <a:pt x="13276" y="18613"/>
                    <a:pt x="13319" y="18546"/>
                    <a:pt x="13401" y="18508"/>
                  </a:cubicBezTo>
                  <a:cubicBezTo>
                    <a:pt x="13469" y="18478"/>
                    <a:pt x="13504" y="18429"/>
                    <a:pt x="13562" y="18340"/>
                  </a:cubicBezTo>
                  <a:cubicBezTo>
                    <a:pt x="13581" y="18313"/>
                    <a:pt x="13602" y="18315"/>
                    <a:pt x="13611" y="18266"/>
                  </a:cubicBezTo>
                  <a:cubicBezTo>
                    <a:pt x="13632" y="18156"/>
                    <a:pt x="13663" y="18108"/>
                    <a:pt x="13671" y="17986"/>
                  </a:cubicBezTo>
                  <a:cubicBezTo>
                    <a:pt x="13678" y="17892"/>
                    <a:pt x="13669" y="17831"/>
                    <a:pt x="13682" y="17743"/>
                  </a:cubicBezTo>
                  <a:cubicBezTo>
                    <a:pt x="13702" y="17610"/>
                    <a:pt x="13731" y="17538"/>
                    <a:pt x="13731" y="17395"/>
                  </a:cubicBezTo>
                  <a:cubicBezTo>
                    <a:pt x="13731" y="17361"/>
                    <a:pt x="13728" y="17340"/>
                    <a:pt x="13727" y="17304"/>
                  </a:cubicBezTo>
                  <a:lnTo>
                    <a:pt x="13686" y="17276"/>
                  </a:lnTo>
                  <a:cubicBezTo>
                    <a:pt x="13686" y="17276"/>
                    <a:pt x="13686" y="17276"/>
                    <a:pt x="13686" y="17276"/>
                  </a:cubicBezTo>
                  <a:close/>
                  <a:moveTo>
                    <a:pt x="13993" y="17454"/>
                  </a:moveTo>
                  <a:cubicBezTo>
                    <a:pt x="13988" y="17559"/>
                    <a:pt x="13974" y="17617"/>
                    <a:pt x="13974" y="17722"/>
                  </a:cubicBezTo>
                  <a:lnTo>
                    <a:pt x="13974" y="17837"/>
                  </a:lnTo>
                  <a:lnTo>
                    <a:pt x="14012" y="17837"/>
                  </a:lnTo>
                  <a:cubicBezTo>
                    <a:pt x="14033" y="17778"/>
                    <a:pt x="14037" y="17720"/>
                    <a:pt x="14060" y="17668"/>
                  </a:cubicBezTo>
                  <a:cubicBezTo>
                    <a:pt x="14108" y="17566"/>
                    <a:pt x="14181" y="17554"/>
                    <a:pt x="14181" y="17398"/>
                  </a:cubicBezTo>
                  <a:cubicBezTo>
                    <a:pt x="14181" y="17340"/>
                    <a:pt x="14139" y="17344"/>
                    <a:pt x="14121" y="17379"/>
                  </a:cubicBezTo>
                  <a:cubicBezTo>
                    <a:pt x="14080" y="17454"/>
                    <a:pt x="14044" y="17454"/>
                    <a:pt x="13993" y="17454"/>
                  </a:cubicBezTo>
                  <a:cubicBezTo>
                    <a:pt x="13993" y="17454"/>
                    <a:pt x="13993" y="17454"/>
                    <a:pt x="13993" y="17454"/>
                  </a:cubicBezTo>
                  <a:close/>
                  <a:moveTo>
                    <a:pt x="14681" y="16744"/>
                  </a:moveTo>
                  <a:cubicBezTo>
                    <a:pt x="14654" y="16744"/>
                    <a:pt x="14637" y="16717"/>
                    <a:pt x="14610" y="16717"/>
                  </a:cubicBezTo>
                  <a:lnTo>
                    <a:pt x="14534" y="16717"/>
                  </a:lnTo>
                  <a:cubicBezTo>
                    <a:pt x="14511" y="16717"/>
                    <a:pt x="14501" y="16758"/>
                    <a:pt x="14484" y="16791"/>
                  </a:cubicBezTo>
                  <a:cubicBezTo>
                    <a:pt x="14499" y="16861"/>
                    <a:pt x="14528" y="16872"/>
                    <a:pt x="14540" y="16950"/>
                  </a:cubicBezTo>
                  <a:cubicBezTo>
                    <a:pt x="14520" y="16978"/>
                    <a:pt x="14495" y="17001"/>
                    <a:pt x="14495" y="17062"/>
                  </a:cubicBezTo>
                  <a:cubicBezTo>
                    <a:pt x="14495" y="17127"/>
                    <a:pt x="14514" y="17192"/>
                    <a:pt x="14540" y="17192"/>
                  </a:cubicBezTo>
                  <a:cubicBezTo>
                    <a:pt x="14596" y="17192"/>
                    <a:pt x="14617" y="17071"/>
                    <a:pt x="14671" y="17034"/>
                  </a:cubicBezTo>
                  <a:cubicBezTo>
                    <a:pt x="14773" y="16963"/>
                    <a:pt x="14876" y="16877"/>
                    <a:pt x="14885" y="16613"/>
                  </a:cubicBezTo>
                  <a:cubicBezTo>
                    <a:pt x="14806" y="16548"/>
                    <a:pt x="14763" y="16744"/>
                    <a:pt x="14681" y="16744"/>
                  </a:cubicBezTo>
                  <a:cubicBezTo>
                    <a:pt x="14681" y="16744"/>
                    <a:pt x="14681" y="16744"/>
                    <a:pt x="14681" y="16744"/>
                  </a:cubicBezTo>
                  <a:close/>
                  <a:moveTo>
                    <a:pt x="17043" y="13709"/>
                  </a:moveTo>
                  <a:cubicBezTo>
                    <a:pt x="17042" y="13736"/>
                    <a:pt x="17039" y="13749"/>
                    <a:pt x="17039" y="13775"/>
                  </a:cubicBezTo>
                  <a:cubicBezTo>
                    <a:pt x="17039" y="13838"/>
                    <a:pt x="17066" y="13852"/>
                    <a:pt x="17084" y="13896"/>
                  </a:cubicBezTo>
                  <a:cubicBezTo>
                    <a:pt x="17110" y="13962"/>
                    <a:pt x="17133" y="14008"/>
                    <a:pt x="17170" y="14008"/>
                  </a:cubicBezTo>
                  <a:cubicBezTo>
                    <a:pt x="17212" y="14008"/>
                    <a:pt x="17226" y="13887"/>
                    <a:pt x="17226" y="13784"/>
                  </a:cubicBezTo>
                  <a:cubicBezTo>
                    <a:pt x="17226" y="13736"/>
                    <a:pt x="17197" y="13743"/>
                    <a:pt x="17181" y="13719"/>
                  </a:cubicBezTo>
                  <a:cubicBezTo>
                    <a:pt x="17135" y="13647"/>
                    <a:pt x="17097" y="13709"/>
                    <a:pt x="17043" y="13709"/>
                  </a:cubicBezTo>
                  <a:cubicBezTo>
                    <a:pt x="17043" y="13709"/>
                    <a:pt x="17043" y="13709"/>
                    <a:pt x="17043" y="13709"/>
                  </a:cubicBezTo>
                  <a:close/>
                  <a:moveTo>
                    <a:pt x="17953" y="12811"/>
                  </a:moveTo>
                  <a:lnTo>
                    <a:pt x="17953" y="13021"/>
                  </a:lnTo>
                  <a:cubicBezTo>
                    <a:pt x="17953" y="13066"/>
                    <a:pt x="17934" y="13080"/>
                    <a:pt x="17931" y="13121"/>
                  </a:cubicBezTo>
                  <a:cubicBezTo>
                    <a:pt x="17921" y="13250"/>
                    <a:pt x="17905" y="13318"/>
                    <a:pt x="17901" y="13448"/>
                  </a:cubicBezTo>
                  <a:lnTo>
                    <a:pt x="17923" y="13458"/>
                  </a:lnTo>
                  <a:cubicBezTo>
                    <a:pt x="17958" y="13395"/>
                    <a:pt x="17993" y="13387"/>
                    <a:pt x="18013" y="13289"/>
                  </a:cubicBezTo>
                  <a:cubicBezTo>
                    <a:pt x="18032" y="13194"/>
                    <a:pt x="18025" y="13119"/>
                    <a:pt x="18039" y="13019"/>
                  </a:cubicBezTo>
                  <a:cubicBezTo>
                    <a:pt x="18071" y="12802"/>
                    <a:pt x="18114" y="12688"/>
                    <a:pt x="18114" y="12458"/>
                  </a:cubicBezTo>
                  <a:cubicBezTo>
                    <a:pt x="18114" y="12389"/>
                    <a:pt x="18112" y="12291"/>
                    <a:pt x="18084" y="12291"/>
                  </a:cubicBezTo>
                  <a:cubicBezTo>
                    <a:pt x="18039" y="12291"/>
                    <a:pt x="17953" y="12732"/>
                    <a:pt x="17953" y="12811"/>
                  </a:cubicBezTo>
                  <a:cubicBezTo>
                    <a:pt x="17953" y="12811"/>
                    <a:pt x="17953" y="12811"/>
                    <a:pt x="17953" y="12811"/>
                  </a:cubicBezTo>
                  <a:close/>
                  <a:moveTo>
                    <a:pt x="19336" y="9686"/>
                  </a:moveTo>
                  <a:lnTo>
                    <a:pt x="19321" y="9695"/>
                  </a:lnTo>
                  <a:lnTo>
                    <a:pt x="19321" y="9772"/>
                  </a:lnTo>
                  <a:cubicBezTo>
                    <a:pt x="19321" y="9924"/>
                    <a:pt x="19403" y="9954"/>
                    <a:pt x="19403" y="10106"/>
                  </a:cubicBezTo>
                  <a:cubicBezTo>
                    <a:pt x="19403" y="10199"/>
                    <a:pt x="19354" y="10217"/>
                    <a:pt x="19354" y="10311"/>
                  </a:cubicBezTo>
                  <a:cubicBezTo>
                    <a:pt x="19354" y="10416"/>
                    <a:pt x="19368" y="10544"/>
                    <a:pt x="19411" y="10544"/>
                  </a:cubicBezTo>
                  <a:cubicBezTo>
                    <a:pt x="19426" y="10544"/>
                    <a:pt x="19430" y="10505"/>
                    <a:pt x="19441" y="10480"/>
                  </a:cubicBezTo>
                  <a:cubicBezTo>
                    <a:pt x="19464" y="10421"/>
                    <a:pt x="19474" y="10377"/>
                    <a:pt x="19489" y="10302"/>
                  </a:cubicBezTo>
                  <a:cubicBezTo>
                    <a:pt x="19503" y="10231"/>
                    <a:pt x="19523" y="10202"/>
                    <a:pt x="19523" y="10124"/>
                  </a:cubicBezTo>
                  <a:cubicBezTo>
                    <a:pt x="19523" y="10047"/>
                    <a:pt x="19485" y="10025"/>
                    <a:pt x="19485" y="9947"/>
                  </a:cubicBezTo>
                  <a:cubicBezTo>
                    <a:pt x="19485" y="9824"/>
                    <a:pt x="19435" y="9747"/>
                    <a:pt x="19336" y="9686"/>
                  </a:cubicBezTo>
                  <a:cubicBezTo>
                    <a:pt x="19336" y="9686"/>
                    <a:pt x="19336" y="9686"/>
                    <a:pt x="19336" y="9686"/>
                  </a:cubicBezTo>
                  <a:close/>
                  <a:moveTo>
                    <a:pt x="19632" y="9163"/>
                  </a:moveTo>
                  <a:cubicBezTo>
                    <a:pt x="19588" y="9163"/>
                    <a:pt x="19564" y="9200"/>
                    <a:pt x="19523" y="9229"/>
                  </a:cubicBezTo>
                  <a:cubicBezTo>
                    <a:pt x="19480" y="9258"/>
                    <a:pt x="19441" y="9219"/>
                    <a:pt x="19411" y="9303"/>
                  </a:cubicBezTo>
                  <a:cubicBezTo>
                    <a:pt x="19444" y="9406"/>
                    <a:pt x="19487" y="9406"/>
                    <a:pt x="19538" y="9443"/>
                  </a:cubicBezTo>
                  <a:cubicBezTo>
                    <a:pt x="19569" y="9466"/>
                    <a:pt x="19584" y="9527"/>
                    <a:pt x="19617" y="9527"/>
                  </a:cubicBezTo>
                  <a:cubicBezTo>
                    <a:pt x="19653" y="9527"/>
                    <a:pt x="19662" y="9413"/>
                    <a:pt x="19662" y="9322"/>
                  </a:cubicBezTo>
                  <a:cubicBezTo>
                    <a:pt x="19662" y="9254"/>
                    <a:pt x="19634" y="9230"/>
                    <a:pt x="19632" y="9163"/>
                  </a:cubicBezTo>
                  <a:cubicBezTo>
                    <a:pt x="19632" y="9163"/>
                    <a:pt x="19632" y="9163"/>
                    <a:pt x="19632" y="9163"/>
                  </a:cubicBezTo>
                  <a:close/>
                  <a:moveTo>
                    <a:pt x="19456" y="8997"/>
                  </a:moveTo>
                  <a:cubicBezTo>
                    <a:pt x="19536" y="9020"/>
                    <a:pt x="19581" y="8995"/>
                    <a:pt x="19662" y="8995"/>
                  </a:cubicBezTo>
                  <a:cubicBezTo>
                    <a:pt x="19663" y="8952"/>
                    <a:pt x="19666" y="8930"/>
                    <a:pt x="19666" y="8888"/>
                  </a:cubicBezTo>
                  <a:cubicBezTo>
                    <a:pt x="19666" y="8815"/>
                    <a:pt x="19662" y="8738"/>
                    <a:pt x="19635" y="8715"/>
                  </a:cubicBezTo>
                  <a:cubicBezTo>
                    <a:pt x="19611" y="8691"/>
                    <a:pt x="19594" y="8720"/>
                    <a:pt x="19568" y="8724"/>
                  </a:cubicBezTo>
                  <a:cubicBezTo>
                    <a:pt x="19507" y="8733"/>
                    <a:pt x="19502" y="8899"/>
                    <a:pt x="19456" y="8997"/>
                  </a:cubicBezTo>
                  <a:cubicBezTo>
                    <a:pt x="19456" y="8997"/>
                    <a:pt x="19456" y="8997"/>
                    <a:pt x="19456" y="8997"/>
                  </a:cubicBezTo>
                  <a:close/>
                  <a:moveTo>
                    <a:pt x="15638" y="15204"/>
                  </a:moveTo>
                  <a:cubicBezTo>
                    <a:pt x="15576" y="15204"/>
                    <a:pt x="15553" y="15320"/>
                    <a:pt x="15499" y="15400"/>
                  </a:cubicBezTo>
                  <a:cubicBezTo>
                    <a:pt x="15446" y="15479"/>
                    <a:pt x="15406" y="15474"/>
                    <a:pt x="15344" y="15474"/>
                  </a:cubicBezTo>
                  <a:cubicBezTo>
                    <a:pt x="15315" y="15474"/>
                    <a:pt x="15297" y="15460"/>
                    <a:pt x="15271" y="15428"/>
                  </a:cubicBezTo>
                  <a:lnTo>
                    <a:pt x="15239" y="15428"/>
                  </a:lnTo>
                  <a:lnTo>
                    <a:pt x="15239" y="15565"/>
                  </a:lnTo>
                  <a:cubicBezTo>
                    <a:pt x="15239" y="15701"/>
                    <a:pt x="15264" y="15769"/>
                    <a:pt x="15274" y="15904"/>
                  </a:cubicBezTo>
                  <a:cubicBezTo>
                    <a:pt x="15329" y="15855"/>
                    <a:pt x="15348" y="15755"/>
                    <a:pt x="15402" y="15717"/>
                  </a:cubicBezTo>
                  <a:cubicBezTo>
                    <a:pt x="15452" y="15682"/>
                    <a:pt x="15484" y="15694"/>
                    <a:pt x="15537" y="15661"/>
                  </a:cubicBezTo>
                  <a:cubicBezTo>
                    <a:pt x="15590" y="15628"/>
                    <a:pt x="15605" y="15526"/>
                    <a:pt x="15634" y="15409"/>
                  </a:cubicBezTo>
                  <a:cubicBezTo>
                    <a:pt x="15654" y="15329"/>
                    <a:pt x="15687" y="15332"/>
                    <a:pt x="15709" y="15259"/>
                  </a:cubicBezTo>
                  <a:lnTo>
                    <a:pt x="15709" y="15194"/>
                  </a:lnTo>
                  <a:cubicBezTo>
                    <a:pt x="15698" y="15192"/>
                    <a:pt x="15690" y="15189"/>
                    <a:pt x="15679" y="15185"/>
                  </a:cubicBezTo>
                  <a:lnTo>
                    <a:pt x="15619" y="15241"/>
                  </a:lnTo>
                  <a:lnTo>
                    <a:pt x="15638" y="15204"/>
                  </a:lnTo>
                  <a:cubicBezTo>
                    <a:pt x="15638" y="15204"/>
                    <a:pt x="15638" y="15204"/>
                    <a:pt x="15638" y="15204"/>
                  </a:cubicBezTo>
                  <a:close/>
                  <a:moveTo>
                    <a:pt x="13986" y="12720"/>
                  </a:moveTo>
                  <a:cubicBezTo>
                    <a:pt x="13986" y="12641"/>
                    <a:pt x="13977" y="12596"/>
                    <a:pt x="13967" y="12524"/>
                  </a:cubicBezTo>
                  <a:cubicBezTo>
                    <a:pt x="13958" y="12465"/>
                    <a:pt x="13953" y="12393"/>
                    <a:pt x="13928" y="12393"/>
                  </a:cubicBezTo>
                  <a:cubicBezTo>
                    <a:pt x="13880" y="12393"/>
                    <a:pt x="13871" y="12536"/>
                    <a:pt x="13866" y="12654"/>
                  </a:cubicBezTo>
                  <a:cubicBezTo>
                    <a:pt x="13862" y="12750"/>
                    <a:pt x="13844" y="12799"/>
                    <a:pt x="13844" y="12895"/>
                  </a:cubicBezTo>
                  <a:lnTo>
                    <a:pt x="13844" y="13413"/>
                  </a:lnTo>
                  <a:cubicBezTo>
                    <a:pt x="13844" y="13584"/>
                    <a:pt x="13772" y="13640"/>
                    <a:pt x="13772" y="13810"/>
                  </a:cubicBezTo>
                  <a:lnTo>
                    <a:pt x="13772" y="14064"/>
                  </a:lnTo>
                  <a:cubicBezTo>
                    <a:pt x="13781" y="14088"/>
                    <a:pt x="13791" y="14097"/>
                    <a:pt x="13802" y="14111"/>
                  </a:cubicBezTo>
                  <a:cubicBezTo>
                    <a:pt x="13834" y="13950"/>
                    <a:pt x="13829" y="13841"/>
                    <a:pt x="13862" y="13691"/>
                  </a:cubicBezTo>
                  <a:cubicBezTo>
                    <a:pt x="13898" y="13525"/>
                    <a:pt x="13959" y="13460"/>
                    <a:pt x="13959" y="13271"/>
                  </a:cubicBezTo>
                  <a:cubicBezTo>
                    <a:pt x="13959" y="13198"/>
                    <a:pt x="13914" y="13194"/>
                    <a:pt x="13914" y="13121"/>
                  </a:cubicBezTo>
                  <a:cubicBezTo>
                    <a:pt x="13914" y="13053"/>
                    <a:pt x="13933" y="13019"/>
                    <a:pt x="13937" y="12954"/>
                  </a:cubicBezTo>
                  <a:cubicBezTo>
                    <a:pt x="13940" y="12893"/>
                    <a:pt x="13921" y="12841"/>
                    <a:pt x="13937" y="12794"/>
                  </a:cubicBezTo>
                  <a:cubicBezTo>
                    <a:pt x="13951" y="12753"/>
                    <a:pt x="13970" y="12760"/>
                    <a:pt x="13986" y="12720"/>
                  </a:cubicBezTo>
                  <a:cubicBezTo>
                    <a:pt x="13986" y="12720"/>
                    <a:pt x="13986" y="12720"/>
                    <a:pt x="13986" y="12720"/>
                  </a:cubicBezTo>
                  <a:close/>
                  <a:moveTo>
                    <a:pt x="13674" y="13019"/>
                  </a:moveTo>
                  <a:cubicBezTo>
                    <a:pt x="13643" y="13067"/>
                    <a:pt x="13600" y="13087"/>
                    <a:pt x="13600" y="13182"/>
                  </a:cubicBezTo>
                  <a:cubicBezTo>
                    <a:pt x="13600" y="13254"/>
                    <a:pt x="13641" y="13264"/>
                    <a:pt x="13641" y="13336"/>
                  </a:cubicBezTo>
                  <a:cubicBezTo>
                    <a:pt x="13641" y="13411"/>
                    <a:pt x="13600" y="13427"/>
                    <a:pt x="13600" y="13502"/>
                  </a:cubicBezTo>
                  <a:lnTo>
                    <a:pt x="13600" y="13747"/>
                  </a:lnTo>
                  <a:cubicBezTo>
                    <a:pt x="13607" y="13747"/>
                    <a:pt x="13611" y="13756"/>
                    <a:pt x="13619" y="13756"/>
                  </a:cubicBezTo>
                  <a:cubicBezTo>
                    <a:pt x="13647" y="13756"/>
                    <a:pt x="13652" y="13684"/>
                    <a:pt x="13667" y="13626"/>
                  </a:cubicBezTo>
                  <a:cubicBezTo>
                    <a:pt x="13674" y="13595"/>
                    <a:pt x="13691" y="13602"/>
                    <a:pt x="13697" y="13569"/>
                  </a:cubicBezTo>
                  <a:cubicBezTo>
                    <a:pt x="13713" y="13497"/>
                    <a:pt x="13701" y="13432"/>
                    <a:pt x="13712" y="13355"/>
                  </a:cubicBezTo>
                  <a:cubicBezTo>
                    <a:pt x="13725" y="13268"/>
                    <a:pt x="13738" y="13215"/>
                    <a:pt x="13738" y="13121"/>
                  </a:cubicBezTo>
                  <a:cubicBezTo>
                    <a:pt x="13738" y="12839"/>
                    <a:pt x="13721" y="12949"/>
                    <a:pt x="13674" y="13019"/>
                  </a:cubicBezTo>
                  <a:cubicBezTo>
                    <a:pt x="13674" y="13019"/>
                    <a:pt x="13674" y="13019"/>
                    <a:pt x="13674" y="13019"/>
                  </a:cubicBezTo>
                  <a:close/>
                  <a:moveTo>
                    <a:pt x="15016" y="2945"/>
                  </a:moveTo>
                  <a:lnTo>
                    <a:pt x="15031" y="2963"/>
                  </a:lnTo>
                  <a:lnTo>
                    <a:pt x="15105" y="2963"/>
                  </a:lnTo>
                  <a:cubicBezTo>
                    <a:pt x="15132" y="2963"/>
                    <a:pt x="15140" y="3049"/>
                    <a:pt x="15140" y="3117"/>
                  </a:cubicBezTo>
                  <a:cubicBezTo>
                    <a:pt x="15140" y="3321"/>
                    <a:pt x="15117" y="3437"/>
                    <a:pt x="15080" y="3617"/>
                  </a:cubicBezTo>
                  <a:cubicBezTo>
                    <a:pt x="15007" y="3969"/>
                    <a:pt x="14962" y="4166"/>
                    <a:pt x="14870" y="4494"/>
                  </a:cubicBezTo>
                  <a:cubicBezTo>
                    <a:pt x="14801" y="4742"/>
                    <a:pt x="14780" y="5008"/>
                    <a:pt x="14660" y="5055"/>
                  </a:cubicBezTo>
                  <a:cubicBezTo>
                    <a:pt x="14539" y="5101"/>
                    <a:pt x="14533" y="5522"/>
                    <a:pt x="14412" y="5522"/>
                  </a:cubicBezTo>
                  <a:lnTo>
                    <a:pt x="14294" y="5522"/>
                  </a:lnTo>
                  <a:cubicBezTo>
                    <a:pt x="14213" y="5522"/>
                    <a:pt x="14170" y="5605"/>
                    <a:pt x="14090" y="5605"/>
                  </a:cubicBezTo>
                  <a:lnTo>
                    <a:pt x="14001" y="5605"/>
                  </a:lnTo>
                  <a:lnTo>
                    <a:pt x="13918" y="5522"/>
                  </a:lnTo>
                  <a:lnTo>
                    <a:pt x="13832" y="5522"/>
                  </a:lnTo>
                  <a:lnTo>
                    <a:pt x="13517" y="5951"/>
                  </a:lnTo>
                  <a:cubicBezTo>
                    <a:pt x="13481" y="5885"/>
                    <a:pt x="13451" y="5858"/>
                    <a:pt x="13405" y="5858"/>
                  </a:cubicBezTo>
                  <a:cubicBezTo>
                    <a:pt x="13327" y="5858"/>
                    <a:pt x="13279" y="5938"/>
                    <a:pt x="13225" y="6072"/>
                  </a:cubicBezTo>
                  <a:cubicBezTo>
                    <a:pt x="13175" y="6196"/>
                    <a:pt x="13157" y="6362"/>
                    <a:pt x="13086" y="6362"/>
                  </a:cubicBezTo>
                  <a:cubicBezTo>
                    <a:pt x="13063" y="6362"/>
                    <a:pt x="13050" y="6343"/>
                    <a:pt x="13026" y="6343"/>
                  </a:cubicBezTo>
                  <a:cubicBezTo>
                    <a:pt x="12963" y="6343"/>
                    <a:pt x="12925" y="6418"/>
                    <a:pt x="12880" y="6530"/>
                  </a:cubicBezTo>
                  <a:cubicBezTo>
                    <a:pt x="12859" y="6583"/>
                    <a:pt x="12831" y="6591"/>
                    <a:pt x="12820" y="6661"/>
                  </a:cubicBezTo>
                  <a:cubicBezTo>
                    <a:pt x="12793" y="6838"/>
                    <a:pt x="12782" y="6943"/>
                    <a:pt x="12760" y="7128"/>
                  </a:cubicBezTo>
                  <a:cubicBezTo>
                    <a:pt x="12734" y="7356"/>
                    <a:pt x="12741" y="7489"/>
                    <a:pt x="12727" y="7725"/>
                  </a:cubicBezTo>
                  <a:cubicBezTo>
                    <a:pt x="12715" y="7931"/>
                    <a:pt x="12699" y="8045"/>
                    <a:pt x="12699" y="8250"/>
                  </a:cubicBezTo>
                  <a:lnTo>
                    <a:pt x="12699" y="8435"/>
                  </a:lnTo>
                  <a:cubicBezTo>
                    <a:pt x="12755" y="8447"/>
                    <a:pt x="12795" y="8426"/>
                    <a:pt x="12839" y="8509"/>
                  </a:cubicBezTo>
                  <a:cubicBezTo>
                    <a:pt x="12885" y="8596"/>
                    <a:pt x="12912" y="8687"/>
                    <a:pt x="12970" y="8687"/>
                  </a:cubicBezTo>
                  <a:cubicBezTo>
                    <a:pt x="13024" y="8687"/>
                    <a:pt x="13031" y="8530"/>
                    <a:pt x="13049" y="8407"/>
                  </a:cubicBezTo>
                  <a:cubicBezTo>
                    <a:pt x="13071" y="8253"/>
                    <a:pt x="13128" y="8232"/>
                    <a:pt x="13161" y="8089"/>
                  </a:cubicBezTo>
                  <a:cubicBezTo>
                    <a:pt x="13187" y="7982"/>
                    <a:pt x="13194" y="7846"/>
                    <a:pt x="13244" y="7846"/>
                  </a:cubicBezTo>
                  <a:cubicBezTo>
                    <a:pt x="13286" y="7846"/>
                    <a:pt x="13299" y="7968"/>
                    <a:pt x="13341" y="7968"/>
                  </a:cubicBezTo>
                  <a:cubicBezTo>
                    <a:pt x="13362" y="7968"/>
                    <a:pt x="13368" y="7914"/>
                    <a:pt x="13386" y="7893"/>
                  </a:cubicBezTo>
                  <a:cubicBezTo>
                    <a:pt x="13412" y="7860"/>
                    <a:pt x="13428" y="7837"/>
                    <a:pt x="13454" y="7799"/>
                  </a:cubicBezTo>
                  <a:cubicBezTo>
                    <a:pt x="13529" y="7687"/>
                    <a:pt x="13577" y="7643"/>
                    <a:pt x="13660" y="7566"/>
                  </a:cubicBezTo>
                  <a:cubicBezTo>
                    <a:pt x="13728" y="7503"/>
                    <a:pt x="13765" y="7459"/>
                    <a:pt x="13832" y="7389"/>
                  </a:cubicBezTo>
                  <a:cubicBezTo>
                    <a:pt x="13885" y="7335"/>
                    <a:pt x="13933" y="7337"/>
                    <a:pt x="13967" y="7220"/>
                  </a:cubicBezTo>
                  <a:cubicBezTo>
                    <a:pt x="13953" y="7186"/>
                    <a:pt x="13945" y="7163"/>
                    <a:pt x="13937" y="7118"/>
                  </a:cubicBezTo>
                  <a:cubicBezTo>
                    <a:pt x="14015" y="7088"/>
                    <a:pt x="14050" y="6969"/>
                    <a:pt x="14128" y="6969"/>
                  </a:cubicBezTo>
                  <a:cubicBezTo>
                    <a:pt x="14165" y="6969"/>
                    <a:pt x="14181" y="7034"/>
                    <a:pt x="14210" y="7090"/>
                  </a:cubicBezTo>
                  <a:cubicBezTo>
                    <a:pt x="14245" y="7153"/>
                    <a:pt x="14274" y="7214"/>
                    <a:pt x="14274" y="7324"/>
                  </a:cubicBezTo>
                  <a:cubicBezTo>
                    <a:pt x="14274" y="7387"/>
                    <a:pt x="14254" y="7445"/>
                    <a:pt x="14229" y="7445"/>
                  </a:cubicBezTo>
                  <a:cubicBezTo>
                    <a:pt x="14198" y="7445"/>
                    <a:pt x="14183" y="7389"/>
                    <a:pt x="14152" y="7389"/>
                  </a:cubicBezTo>
                  <a:cubicBezTo>
                    <a:pt x="13992" y="7389"/>
                    <a:pt x="13886" y="7604"/>
                    <a:pt x="13813" y="7968"/>
                  </a:cubicBezTo>
                  <a:cubicBezTo>
                    <a:pt x="13771" y="8180"/>
                    <a:pt x="13760" y="8325"/>
                    <a:pt x="13690" y="8481"/>
                  </a:cubicBezTo>
                  <a:cubicBezTo>
                    <a:pt x="13644" y="8635"/>
                    <a:pt x="13652" y="8799"/>
                    <a:pt x="13585" y="8892"/>
                  </a:cubicBezTo>
                  <a:cubicBezTo>
                    <a:pt x="13552" y="8937"/>
                    <a:pt x="13528" y="8948"/>
                    <a:pt x="13495" y="8995"/>
                  </a:cubicBezTo>
                  <a:cubicBezTo>
                    <a:pt x="13418" y="9106"/>
                    <a:pt x="13393" y="9230"/>
                    <a:pt x="13330" y="9387"/>
                  </a:cubicBezTo>
                  <a:cubicBezTo>
                    <a:pt x="13298" y="9466"/>
                    <a:pt x="13283" y="9564"/>
                    <a:pt x="13238" y="9564"/>
                  </a:cubicBezTo>
                  <a:cubicBezTo>
                    <a:pt x="13204" y="9564"/>
                    <a:pt x="13188" y="9518"/>
                    <a:pt x="13154" y="9518"/>
                  </a:cubicBezTo>
                  <a:cubicBezTo>
                    <a:pt x="13119" y="9518"/>
                    <a:pt x="13147" y="9655"/>
                    <a:pt x="13143" y="9741"/>
                  </a:cubicBezTo>
                  <a:cubicBezTo>
                    <a:pt x="13205" y="9760"/>
                    <a:pt x="13249" y="9740"/>
                    <a:pt x="13300" y="9826"/>
                  </a:cubicBezTo>
                  <a:cubicBezTo>
                    <a:pt x="13377" y="9954"/>
                    <a:pt x="13413" y="10064"/>
                    <a:pt x="13499" y="10153"/>
                  </a:cubicBezTo>
                  <a:cubicBezTo>
                    <a:pt x="13561" y="10216"/>
                    <a:pt x="13591" y="10314"/>
                    <a:pt x="13615" y="10470"/>
                  </a:cubicBezTo>
                  <a:cubicBezTo>
                    <a:pt x="13628" y="10558"/>
                    <a:pt x="13636" y="10612"/>
                    <a:pt x="13648" y="10703"/>
                  </a:cubicBezTo>
                  <a:cubicBezTo>
                    <a:pt x="13663" y="10808"/>
                    <a:pt x="13712" y="10827"/>
                    <a:pt x="13712" y="10937"/>
                  </a:cubicBezTo>
                  <a:cubicBezTo>
                    <a:pt x="13712" y="11074"/>
                    <a:pt x="13604" y="11028"/>
                    <a:pt x="13604" y="11165"/>
                  </a:cubicBezTo>
                  <a:cubicBezTo>
                    <a:pt x="13604" y="11257"/>
                    <a:pt x="13633" y="11297"/>
                    <a:pt x="13633" y="11387"/>
                  </a:cubicBezTo>
                  <a:lnTo>
                    <a:pt x="13633" y="11730"/>
                  </a:lnTo>
                  <a:cubicBezTo>
                    <a:pt x="13681" y="11747"/>
                    <a:pt x="13731" y="11733"/>
                    <a:pt x="13746" y="11842"/>
                  </a:cubicBezTo>
                  <a:cubicBezTo>
                    <a:pt x="13758" y="11929"/>
                    <a:pt x="13751" y="11996"/>
                    <a:pt x="13768" y="12076"/>
                  </a:cubicBezTo>
                  <a:cubicBezTo>
                    <a:pt x="13808" y="12015"/>
                    <a:pt x="13793" y="11833"/>
                    <a:pt x="13840" y="11833"/>
                  </a:cubicBezTo>
                  <a:cubicBezTo>
                    <a:pt x="13850" y="11833"/>
                    <a:pt x="13854" y="11852"/>
                    <a:pt x="13862" y="11870"/>
                  </a:cubicBezTo>
                  <a:lnTo>
                    <a:pt x="13862" y="12101"/>
                  </a:lnTo>
                  <a:cubicBezTo>
                    <a:pt x="13862" y="12155"/>
                    <a:pt x="13877" y="12183"/>
                    <a:pt x="13877" y="12237"/>
                  </a:cubicBezTo>
                  <a:lnTo>
                    <a:pt x="13877" y="12318"/>
                  </a:lnTo>
                  <a:cubicBezTo>
                    <a:pt x="13836" y="12335"/>
                    <a:pt x="13808" y="12325"/>
                    <a:pt x="13772" y="12375"/>
                  </a:cubicBezTo>
                  <a:cubicBezTo>
                    <a:pt x="13724" y="12440"/>
                    <a:pt x="13711" y="12545"/>
                    <a:pt x="13660" y="12589"/>
                  </a:cubicBezTo>
                  <a:cubicBezTo>
                    <a:pt x="13605" y="12636"/>
                    <a:pt x="13565" y="12641"/>
                    <a:pt x="13521" y="12729"/>
                  </a:cubicBezTo>
                  <a:cubicBezTo>
                    <a:pt x="13492" y="12787"/>
                    <a:pt x="13450" y="12802"/>
                    <a:pt x="13450" y="12897"/>
                  </a:cubicBezTo>
                  <a:cubicBezTo>
                    <a:pt x="13450" y="13024"/>
                    <a:pt x="13502" y="13070"/>
                    <a:pt x="13502" y="13197"/>
                  </a:cubicBezTo>
                  <a:cubicBezTo>
                    <a:pt x="13502" y="13261"/>
                    <a:pt x="13468" y="13266"/>
                    <a:pt x="13442" y="13280"/>
                  </a:cubicBezTo>
                  <a:cubicBezTo>
                    <a:pt x="13416" y="13294"/>
                    <a:pt x="13401" y="13318"/>
                    <a:pt x="13374" y="13318"/>
                  </a:cubicBezTo>
                  <a:lnTo>
                    <a:pt x="13267" y="13318"/>
                  </a:lnTo>
                  <a:cubicBezTo>
                    <a:pt x="13253" y="13318"/>
                    <a:pt x="13246" y="13345"/>
                    <a:pt x="13232" y="13345"/>
                  </a:cubicBezTo>
                  <a:lnTo>
                    <a:pt x="13195" y="13345"/>
                  </a:lnTo>
                  <a:cubicBezTo>
                    <a:pt x="13195" y="13142"/>
                    <a:pt x="13180" y="13031"/>
                    <a:pt x="13180" y="12827"/>
                  </a:cubicBezTo>
                  <a:cubicBezTo>
                    <a:pt x="13180" y="12716"/>
                    <a:pt x="13221" y="12673"/>
                    <a:pt x="13221" y="12562"/>
                  </a:cubicBezTo>
                  <a:cubicBezTo>
                    <a:pt x="13221" y="12489"/>
                    <a:pt x="13197" y="12461"/>
                    <a:pt x="13188" y="12393"/>
                  </a:cubicBezTo>
                  <a:cubicBezTo>
                    <a:pt x="13182" y="12349"/>
                    <a:pt x="13182" y="12304"/>
                    <a:pt x="13165" y="12281"/>
                  </a:cubicBezTo>
                  <a:cubicBezTo>
                    <a:pt x="13124" y="12225"/>
                    <a:pt x="13085" y="12258"/>
                    <a:pt x="13045" y="12197"/>
                  </a:cubicBezTo>
                  <a:cubicBezTo>
                    <a:pt x="13009" y="12144"/>
                    <a:pt x="12997" y="12078"/>
                    <a:pt x="12967" y="12001"/>
                  </a:cubicBezTo>
                  <a:cubicBezTo>
                    <a:pt x="12950" y="11960"/>
                    <a:pt x="12922" y="11950"/>
                    <a:pt x="12922" y="11889"/>
                  </a:cubicBezTo>
                  <a:cubicBezTo>
                    <a:pt x="12922" y="11726"/>
                    <a:pt x="12965" y="11658"/>
                    <a:pt x="12989" y="11506"/>
                  </a:cubicBezTo>
                  <a:cubicBezTo>
                    <a:pt x="13010" y="11371"/>
                    <a:pt x="13008" y="11280"/>
                    <a:pt x="13012" y="11133"/>
                  </a:cubicBezTo>
                  <a:cubicBezTo>
                    <a:pt x="13013" y="11063"/>
                    <a:pt x="13030" y="11028"/>
                    <a:pt x="13030" y="10958"/>
                  </a:cubicBezTo>
                  <a:lnTo>
                    <a:pt x="13030" y="10862"/>
                  </a:lnTo>
                  <a:lnTo>
                    <a:pt x="12956" y="10862"/>
                  </a:lnTo>
                  <a:cubicBezTo>
                    <a:pt x="12879" y="10862"/>
                    <a:pt x="12820" y="10853"/>
                    <a:pt x="12760" y="10974"/>
                  </a:cubicBezTo>
                  <a:cubicBezTo>
                    <a:pt x="12708" y="11079"/>
                    <a:pt x="12700" y="11205"/>
                    <a:pt x="12637" y="11283"/>
                  </a:cubicBezTo>
                  <a:cubicBezTo>
                    <a:pt x="12664" y="11373"/>
                    <a:pt x="12663" y="11450"/>
                    <a:pt x="12670" y="11562"/>
                  </a:cubicBezTo>
                  <a:cubicBezTo>
                    <a:pt x="12676" y="11648"/>
                    <a:pt x="12673" y="11721"/>
                    <a:pt x="12701" y="11777"/>
                  </a:cubicBezTo>
                  <a:cubicBezTo>
                    <a:pt x="12715" y="11807"/>
                    <a:pt x="12745" y="11801"/>
                    <a:pt x="12745" y="11852"/>
                  </a:cubicBezTo>
                  <a:cubicBezTo>
                    <a:pt x="12745" y="11924"/>
                    <a:pt x="12729" y="11961"/>
                    <a:pt x="12719" y="12029"/>
                  </a:cubicBezTo>
                  <a:cubicBezTo>
                    <a:pt x="12702" y="12153"/>
                    <a:pt x="12699" y="12235"/>
                    <a:pt x="12678" y="12356"/>
                  </a:cubicBezTo>
                  <a:cubicBezTo>
                    <a:pt x="12646" y="12548"/>
                    <a:pt x="12611" y="12652"/>
                    <a:pt x="12611" y="12860"/>
                  </a:cubicBezTo>
                  <a:cubicBezTo>
                    <a:pt x="12611" y="13135"/>
                    <a:pt x="12619" y="13301"/>
                    <a:pt x="12656" y="13560"/>
                  </a:cubicBezTo>
                  <a:cubicBezTo>
                    <a:pt x="12667" y="13642"/>
                    <a:pt x="12693" y="13682"/>
                    <a:pt x="12693" y="13770"/>
                  </a:cubicBezTo>
                  <a:cubicBezTo>
                    <a:pt x="12693" y="14034"/>
                    <a:pt x="12614" y="14155"/>
                    <a:pt x="12614" y="14419"/>
                  </a:cubicBezTo>
                  <a:cubicBezTo>
                    <a:pt x="12614" y="14569"/>
                    <a:pt x="12667" y="14634"/>
                    <a:pt x="12667" y="14783"/>
                  </a:cubicBezTo>
                  <a:cubicBezTo>
                    <a:pt x="12667" y="14942"/>
                    <a:pt x="12596" y="15017"/>
                    <a:pt x="12532" y="15017"/>
                  </a:cubicBezTo>
                  <a:cubicBezTo>
                    <a:pt x="12510" y="15017"/>
                    <a:pt x="12499" y="14998"/>
                    <a:pt x="12478" y="14998"/>
                  </a:cubicBezTo>
                  <a:cubicBezTo>
                    <a:pt x="12422" y="14998"/>
                    <a:pt x="12387" y="15008"/>
                    <a:pt x="12337" y="15064"/>
                  </a:cubicBezTo>
                  <a:cubicBezTo>
                    <a:pt x="12300" y="15106"/>
                    <a:pt x="12286" y="15173"/>
                    <a:pt x="12251" y="15232"/>
                  </a:cubicBezTo>
                  <a:cubicBezTo>
                    <a:pt x="12231" y="15267"/>
                    <a:pt x="12226" y="15334"/>
                    <a:pt x="12200" y="15334"/>
                  </a:cubicBezTo>
                  <a:cubicBezTo>
                    <a:pt x="12145" y="15334"/>
                    <a:pt x="12090" y="15248"/>
                    <a:pt x="12090" y="15110"/>
                  </a:cubicBezTo>
                  <a:cubicBezTo>
                    <a:pt x="12090" y="14965"/>
                    <a:pt x="12134" y="14910"/>
                    <a:pt x="12154" y="14774"/>
                  </a:cubicBezTo>
                  <a:cubicBezTo>
                    <a:pt x="12169" y="14664"/>
                    <a:pt x="12165" y="14592"/>
                    <a:pt x="12184" y="14484"/>
                  </a:cubicBezTo>
                  <a:cubicBezTo>
                    <a:pt x="12220" y="14277"/>
                    <a:pt x="12247" y="14154"/>
                    <a:pt x="12247" y="13927"/>
                  </a:cubicBezTo>
                  <a:lnTo>
                    <a:pt x="12247" y="13661"/>
                  </a:lnTo>
                  <a:cubicBezTo>
                    <a:pt x="12247" y="13462"/>
                    <a:pt x="12240" y="13344"/>
                    <a:pt x="12210" y="13159"/>
                  </a:cubicBezTo>
                  <a:cubicBezTo>
                    <a:pt x="12195" y="13067"/>
                    <a:pt x="12161" y="13035"/>
                    <a:pt x="12161" y="12937"/>
                  </a:cubicBezTo>
                  <a:lnTo>
                    <a:pt x="12161" y="12718"/>
                  </a:lnTo>
                  <a:cubicBezTo>
                    <a:pt x="12161" y="12685"/>
                    <a:pt x="12167" y="12669"/>
                    <a:pt x="12169" y="12636"/>
                  </a:cubicBezTo>
                  <a:lnTo>
                    <a:pt x="12161" y="12673"/>
                  </a:lnTo>
                  <a:cubicBezTo>
                    <a:pt x="12118" y="12757"/>
                    <a:pt x="12076" y="12695"/>
                    <a:pt x="12022" y="12720"/>
                  </a:cubicBezTo>
                  <a:cubicBezTo>
                    <a:pt x="12000" y="12729"/>
                    <a:pt x="11993" y="12794"/>
                    <a:pt x="11970" y="12794"/>
                  </a:cubicBezTo>
                  <a:cubicBezTo>
                    <a:pt x="11934" y="12794"/>
                    <a:pt x="11932" y="12690"/>
                    <a:pt x="11917" y="12608"/>
                  </a:cubicBezTo>
                  <a:cubicBezTo>
                    <a:pt x="11899" y="12501"/>
                    <a:pt x="11898" y="12433"/>
                    <a:pt x="11888" y="12318"/>
                  </a:cubicBezTo>
                  <a:cubicBezTo>
                    <a:pt x="11880" y="12239"/>
                    <a:pt x="11865" y="12195"/>
                    <a:pt x="11865" y="12113"/>
                  </a:cubicBezTo>
                  <a:cubicBezTo>
                    <a:pt x="11865" y="11996"/>
                    <a:pt x="11910" y="11950"/>
                    <a:pt x="11910" y="11833"/>
                  </a:cubicBezTo>
                  <a:cubicBezTo>
                    <a:pt x="11910" y="11773"/>
                    <a:pt x="11881" y="11763"/>
                    <a:pt x="11858" y="11749"/>
                  </a:cubicBezTo>
                  <a:cubicBezTo>
                    <a:pt x="11865" y="11672"/>
                    <a:pt x="11870" y="11630"/>
                    <a:pt x="11876" y="11553"/>
                  </a:cubicBezTo>
                  <a:cubicBezTo>
                    <a:pt x="11880" y="11508"/>
                    <a:pt x="11884" y="11450"/>
                    <a:pt x="11903" y="11450"/>
                  </a:cubicBezTo>
                  <a:cubicBezTo>
                    <a:pt x="11937" y="11450"/>
                    <a:pt x="11947" y="11562"/>
                    <a:pt x="11981" y="11562"/>
                  </a:cubicBezTo>
                  <a:cubicBezTo>
                    <a:pt x="12009" y="11562"/>
                    <a:pt x="12022" y="11508"/>
                    <a:pt x="12041" y="11460"/>
                  </a:cubicBezTo>
                  <a:cubicBezTo>
                    <a:pt x="12071" y="11385"/>
                    <a:pt x="12101" y="11336"/>
                    <a:pt x="12101" y="11229"/>
                  </a:cubicBezTo>
                  <a:lnTo>
                    <a:pt x="12101" y="10965"/>
                  </a:lnTo>
                  <a:lnTo>
                    <a:pt x="12109" y="10927"/>
                  </a:lnTo>
                  <a:lnTo>
                    <a:pt x="12109" y="10673"/>
                  </a:lnTo>
                  <a:cubicBezTo>
                    <a:pt x="12109" y="10572"/>
                    <a:pt x="12107" y="10501"/>
                    <a:pt x="12131" y="10423"/>
                  </a:cubicBezTo>
                  <a:cubicBezTo>
                    <a:pt x="12151" y="10360"/>
                    <a:pt x="12181" y="10372"/>
                    <a:pt x="12213" y="10367"/>
                  </a:cubicBezTo>
                  <a:lnTo>
                    <a:pt x="12213" y="10178"/>
                  </a:lnTo>
                  <a:cubicBezTo>
                    <a:pt x="12213" y="9933"/>
                    <a:pt x="12176" y="9800"/>
                    <a:pt x="12176" y="9554"/>
                  </a:cubicBezTo>
                  <a:cubicBezTo>
                    <a:pt x="12176" y="9434"/>
                    <a:pt x="12184" y="9361"/>
                    <a:pt x="12202" y="9247"/>
                  </a:cubicBezTo>
                  <a:cubicBezTo>
                    <a:pt x="12228" y="9084"/>
                    <a:pt x="12266" y="9013"/>
                    <a:pt x="12292" y="8855"/>
                  </a:cubicBezTo>
                  <a:cubicBezTo>
                    <a:pt x="12302" y="8791"/>
                    <a:pt x="12302" y="8696"/>
                    <a:pt x="12330" y="8696"/>
                  </a:cubicBezTo>
                  <a:cubicBezTo>
                    <a:pt x="12376" y="8696"/>
                    <a:pt x="12395" y="8772"/>
                    <a:pt x="12431" y="8845"/>
                  </a:cubicBezTo>
                  <a:cubicBezTo>
                    <a:pt x="12438" y="8859"/>
                    <a:pt x="12439" y="8892"/>
                    <a:pt x="12449" y="8892"/>
                  </a:cubicBezTo>
                  <a:cubicBezTo>
                    <a:pt x="12456" y="8892"/>
                    <a:pt x="12458" y="8873"/>
                    <a:pt x="12465" y="8873"/>
                  </a:cubicBezTo>
                  <a:cubicBezTo>
                    <a:pt x="12465" y="8785"/>
                    <a:pt x="12446" y="8738"/>
                    <a:pt x="12446" y="8649"/>
                  </a:cubicBezTo>
                  <a:cubicBezTo>
                    <a:pt x="12446" y="8530"/>
                    <a:pt x="12457" y="8461"/>
                    <a:pt x="12457" y="8341"/>
                  </a:cubicBezTo>
                  <a:cubicBezTo>
                    <a:pt x="12457" y="8201"/>
                    <a:pt x="12451" y="8115"/>
                    <a:pt x="12431" y="7986"/>
                  </a:cubicBezTo>
                  <a:cubicBezTo>
                    <a:pt x="12420" y="7921"/>
                    <a:pt x="12390" y="7902"/>
                    <a:pt x="12390" y="7830"/>
                  </a:cubicBezTo>
                  <a:lnTo>
                    <a:pt x="12390" y="7583"/>
                  </a:lnTo>
                  <a:cubicBezTo>
                    <a:pt x="12390" y="7522"/>
                    <a:pt x="12367" y="7499"/>
                    <a:pt x="12367" y="7438"/>
                  </a:cubicBezTo>
                  <a:cubicBezTo>
                    <a:pt x="12367" y="7405"/>
                    <a:pt x="12371" y="7384"/>
                    <a:pt x="12371" y="7351"/>
                  </a:cubicBezTo>
                  <a:cubicBezTo>
                    <a:pt x="12400" y="7340"/>
                    <a:pt x="12423" y="7375"/>
                    <a:pt x="12446" y="7333"/>
                  </a:cubicBezTo>
                  <a:cubicBezTo>
                    <a:pt x="12476" y="7277"/>
                    <a:pt x="12479" y="7197"/>
                    <a:pt x="12479" y="7102"/>
                  </a:cubicBezTo>
                  <a:lnTo>
                    <a:pt x="12479" y="6901"/>
                  </a:lnTo>
                  <a:cubicBezTo>
                    <a:pt x="12479" y="6747"/>
                    <a:pt x="12527" y="6689"/>
                    <a:pt x="12566" y="6567"/>
                  </a:cubicBezTo>
                  <a:cubicBezTo>
                    <a:pt x="12587" y="6499"/>
                    <a:pt x="12611" y="6479"/>
                    <a:pt x="12629" y="6408"/>
                  </a:cubicBezTo>
                  <a:cubicBezTo>
                    <a:pt x="12646" y="6343"/>
                    <a:pt x="12643" y="6241"/>
                    <a:pt x="12674" y="6241"/>
                  </a:cubicBezTo>
                  <a:cubicBezTo>
                    <a:pt x="12705" y="6241"/>
                    <a:pt x="12718" y="6306"/>
                    <a:pt x="12749" y="6306"/>
                  </a:cubicBezTo>
                  <a:cubicBezTo>
                    <a:pt x="12790" y="6306"/>
                    <a:pt x="12792" y="6180"/>
                    <a:pt x="12813" y="6091"/>
                  </a:cubicBezTo>
                  <a:cubicBezTo>
                    <a:pt x="12837" y="5988"/>
                    <a:pt x="12884" y="5958"/>
                    <a:pt x="12884" y="5839"/>
                  </a:cubicBezTo>
                  <a:cubicBezTo>
                    <a:pt x="12884" y="5769"/>
                    <a:pt x="12865" y="5731"/>
                    <a:pt x="12865" y="5662"/>
                  </a:cubicBezTo>
                  <a:cubicBezTo>
                    <a:pt x="12865" y="5608"/>
                    <a:pt x="12881" y="5582"/>
                    <a:pt x="12884" y="5531"/>
                  </a:cubicBezTo>
                  <a:cubicBezTo>
                    <a:pt x="12890" y="5438"/>
                    <a:pt x="12888" y="5307"/>
                    <a:pt x="12926" y="5307"/>
                  </a:cubicBezTo>
                  <a:lnTo>
                    <a:pt x="13085" y="5307"/>
                  </a:lnTo>
                  <a:cubicBezTo>
                    <a:pt x="13135" y="5307"/>
                    <a:pt x="13149" y="5157"/>
                    <a:pt x="13199" y="5157"/>
                  </a:cubicBezTo>
                  <a:cubicBezTo>
                    <a:pt x="13239" y="5157"/>
                    <a:pt x="13266" y="5211"/>
                    <a:pt x="13285" y="5297"/>
                  </a:cubicBezTo>
                  <a:cubicBezTo>
                    <a:pt x="13291" y="5325"/>
                    <a:pt x="13291" y="5372"/>
                    <a:pt x="13304" y="5372"/>
                  </a:cubicBezTo>
                  <a:cubicBezTo>
                    <a:pt x="13342" y="5372"/>
                    <a:pt x="13360" y="5311"/>
                    <a:pt x="13397" y="5297"/>
                  </a:cubicBezTo>
                  <a:cubicBezTo>
                    <a:pt x="13561" y="5232"/>
                    <a:pt x="13652" y="5139"/>
                    <a:pt x="13818" y="5139"/>
                  </a:cubicBezTo>
                  <a:lnTo>
                    <a:pt x="13898" y="5139"/>
                  </a:lnTo>
                  <a:cubicBezTo>
                    <a:pt x="14005" y="5139"/>
                    <a:pt x="14063" y="5050"/>
                    <a:pt x="14162" y="4942"/>
                  </a:cubicBezTo>
                  <a:cubicBezTo>
                    <a:pt x="14240" y="4856"/>
                    <a:pt x="14293" y="4842"/>
                    <a:pt x="14364" y="4719"/>
                  </a:cubicBezTo>
                  <a:cubicBezTo>
                    <a:pt x="14448" y="4572"/>
                    <a:pt x="14520" y="4583"/>
                    <a:pt x="14592" y="4411"/>
                  </a:cubicBezTo>
                  <a:cubicBezTo>
                    <a:pt x="14629" y="4324"/>
                    <a:pt x="14641" y="4250"/>
                    <a:pt x="14675" y="4159"/>
                  </a:cubicBezTo>
                  <a:cubicBezTo>
                    <a:pt x="14699" y="4093"/>
                    <a:pt x="14715" y="4044"/>
                    <a:pt x="14746" y="4000"/>
                  </a:cubicBezTo>
                  <a:cubicBezTo>
                    <a:pt x="14759" y="3983"/>
                    <a:pt x="14776" y="3981"/>
                    <a:pt x="14776" y="3944"/>
                  </a:cubicBezTo>
                  <a:cubicBezTo>
                    <a:pt x="14776" y="3906"/>
                    <a:pt x="14769" y="3888"/>
                    <a:pt x="14769" y="3850"/>
                  </a:cubicBezTo>
                  <a:cubicBezTo>
                    <a:pt x="14769" y="3640"/>
                    <a:pt x="14903" y="3640"/>
                    <a:pt x="14903" y="3430"/>
                  </a:cubicBezTo>
                  <a:cubicBezTo>
                    <a:pt x="14903" y="3290"/>
                    <a:pt x="14935" y="3222"/>
                    <a:pt x="14963" y="3103"/>
                  </a:cubicBezTo>
                  <a:cubicBezTo>
                    <a:pt x="14981" y="3034"/>
                    <a:pt x="14982" y="2945"/>
                    <a:pt x="15016" y="2945"/>
                  </a:cubicBezTo>
                  <a:cubicBezTo>
                    <a:pt x="15016" y="2945"/>
                    <a:pt x="15016" y="2945"/>
                    <a:pt x="15016" y="2945"/>
                  </a:cubicBezTo>
                  <a:close/>
                  <a:moveTo>
                    <a:pt x="14252" y="7874"/>
                  </a:moveTo>
                  <a:lnTo>
                    <a:pt x="14255" y="7912"/>
                  </a:lnTo>
                  <a:cubicBezTo>
                    <a:pt x="14262" y="7912"/>
                    <a:pt x="14264" y="7931"/>
                    <a:pt x="14270" y="7931"/>
                  </a:cubicBezTo>
                  <a:cubicBezTo>
                    <a:pt x="14292" y="7931"/>
                    <a:pt x="14287" y="7851"/>
                    <a:pt x="14287" y="7798"/>
                  </a:cubicBezTo>
                  <a:cubicBezTo>
                    <a:pt x="14287" y="7748"/>
                    <a:pt x="14288" y="7718"/>
                    <a:pt x="14287" y="7669"/>
                  </a:cubicBezTo>
                  <a:lnTo>
                    <a:pt x="14256" y="7669"/>
                  </a:lnTo>
                  <a:cubicBezTo>
                    <a:pt x="14215" y="7669"/>
                    <a:pt x="14214" y="7828"/>
                    <a:pt x="14173" y="7828"/>
                  </a:cubicBezTo>
                  <a:cubicBezTo>
                    <a:pt x="14153" y="7828"/>
                    <a:pt x="14163" y="7725"/>
                    <a:pt x="14143" y="7725"/>
                  </a:cubicBezTo>
                  <a:cubicBezTo>
                    <a:pt x="14086" y="7725"/>
                    <a:pt x="14066" y="7846"/>
                    <a:pt x="14015" y="7912"/>
                  </a:cubicBezTo>
                  <a:cubicBezTo>
                    <a:pt x="13974" y="7965"/>
                    <a:pt x="13907" y="7926"/>
                    <a:pt x="13907" y="8042"/>
                  </a:cubicBezTo>
                  <a:cubicBezTo>
                    <a:pt x="13907" y="8120"/>
                    <a:pt x="13923" y="8166"/>
                    <a:pt x="13944" y="8220"/>
                  </a:cubicBezTo>
                  <a:cubicBezTo>
                    <a:pt x="13954" y="8243"/>
                    <a:pt x="13956" y="8285"/>
                    <a:pt x="13971" y="8285"/>
                  </a:cubicBezTo>
                  <a:cubicBezTo>
                    <a:pt x="14022" y="8285"/>
                    <a:pt x="14013" y="8052"/>
                    <a:pt x="14064" y="8052"/>
                  </a:cubicBezTo>
                  <a:cubicBezTo>
                    <a:pt x="14093" y="8052"/>
                    <a:pt x="14092" y="8173"/>
                    <a:pt x="14121" y="8173"/>
                  </a:cubicBezTo>
                  <a:cubicBezTo>
                    <a:pt x="14130" y="8173"/>
                    <a:pt x="14135" y="8161"/>
                    <a:pt x="14143" y="8155"/>
                  </a:cubicBezTo>
                  <a:lnTo>
                    <a:pt x="14143" y="8005"/>
                  </a:lnTo>
                  <a:cubicBezTo>
                    <a:pt x="14190" y="7986"/>
                    <a:pt x="14209" y="7917"/>
                    <a:pt x="14252" y="7874"/>
                  </a:cubicBezTo>
                  <a:cubicBezTo>
                    <a:pt x="14252" y="7874"/>
                    <a:pt x="14252" y="7874"/>
                    <a:pt x="14252" y="7874"/>
                  </a:cubicBezTo>
                  <a:close/>
                  <a:moveTo>
                    <a:pt x="14679" y="8108"/>
                  </a:moveTo>
                  <a:cubicBezTo>
                    <a:pt x="14679" y="8185"/>
                    <a:pt x="14674" y="8295"/>
                    <a:pt x="14705" y="8295"/>
                  </a:cubicBezTo>
                  <a:cubicBezTo>
                    <a:pt x="14733" y="8295"/>
                    <a:pt x="14746" y="8243"/>
                    <a:pt x="14769" y="8201"/>
                  </a:cubicBezTo>
                  <a:cubicBezTo>
                    <a:pt x="14828" y="8087"/>
                    <a:pt x="14874" y="8066"/>
                    <a:pt x="14941" y="7996"/>
                  </a:cubicBezTo>
                  <a:cubicBezTo>
                    <a:pt x="14983" y="7954"/>
                    <a:pt x="15009" y="7942"/>
                    <a:pt x="15053" y="7912"/>
                  </a:cubicBezTo>
                  <a:cubicBezTo>
                    <a:pt x="15097" y="7881"/>
                    <a:pt x="15147" y="7849"/>
                    <a:pt x="15147" y="7734"/>
                  </a:cubicBezTo>
                  <a:cubicBezTo>
                    <a:pt x="15147" y="7680"/>
                    <a:pt x="15115" y="7676"/>
                    <a:pt x="15094" y="7687"/>
                  </a:cubicBezTo>
                  <a:cubicBezTo>
                    <a:pt x="15068" y="7701"/>
                    <a:pt x="15057" y="7753"/>
                    <a:pt x="15031" y="7762"/>
                  </a:cubicBezTo>
                  <a:cubicBezTo>
                    <a:pt x="14982" y="7781"/>
                    <a:pt x="14951" y="7779"/>
                    <a:pt x="14903" y="7809"/>
                  </a:cubicBezTo>
                  <a:cubicBezTo>
                    <a:pt x="14874" y="7828"/>
                    <a:pt x="14861" y="7870"/>
                    <a:pt x="14832" y="7884"/>
                  </a:cubicBezTo>
                  <a:cubicBezTo>
                    <a:pt x="14786" y="7905"/>
                    <a:pt x="14755" y="7863"/>
                    <a:pt x="14712" y="7912"/>
                  </a:cubicBezTo>
                  <a:cubicBezTo>
                    <a:pt x="14683" y="7944"/>
                    <a:pt x="14679" y="8026"/>
                    <a:pt x="14679" y="8108"/>
                  </a:cubicBezTo>
                  <a:cubicBezTo>
                    <a:pt x="14679" y="8108"/>
                    <a:pt x="14679" y="8108"/>
                    <a:pt x="14679" y="8108"/>
                  </a:cubicBezTo>
                  <a:close/>
                  <a:moveTo>
                    <a:pt x="15349" y="7520"/>
                  </a:moveTo>
                  <a:cubicBezTo>
                    <a:pt x="15306" y="7576"/>
                    <a:pt x="15263" y="7620"/>
                    <a:pt x="15260" y="7744"/>
                  </a:cubicBezTo>
                  <a:cubicBezTo>
                    <a:pt x="15329" y="7704"/>
                    <a:pt x="15359" y="7612"/>
                    <a:pt x="15424" y="7547"/>
                  </a:cubicBezTo>
                  <a:cubicBezTo>
                    <a:pt x="15485" y="7487"/>
                    <a:pt x="15558" y="7482"/>
                    <a:pt x="15567" y="7319"/>
                  </a:cubicBezTo>
                  <a:cubicBezTo>
                    <a:pt x="15493" y="7289"/>
                    <a:pt x="15446" y="7389"/>
                    <a:pt x="15349" y="7520"/>
                  </a:cubicBezTo>
                  <a:cubicBezTo>
                    <a:pt x="15349" y="7520"/>
                    <a:pt x="15349" y="7520"/>
                    <a:pt x="15349" y="7520"/>
                  </a:cubicBezTo>
                  <a:close/>
                  <a:moveTo>
                    <a:pt x="15709" y="9172"/>
                  </a:moveTo>
                  <a:cubicBezTo>
                    <a:pt x="15684" y="9230"/>
                    <a:pt x="15654" y="9203"/>
                    <a:pt x="15623" y="9237"/>
                  </a:cubicBezTo>
                  <a:cubicBezTo>
                    <a:pt x="15558" y="9310"/>
                    <a:pt x="15517" y="9354"/>
                    <a:pt x="15458" y="9452"/>
                  </a:cubicBezTo>
                  <a:cubicBezTo>
                    <a:pt x="15437" y="9487"/>
                    <a:pt x="15406" y="9490"/>
                    <a:pt x="15406" y="9554"/>
                  </a:cubicBezTo>
                  <a:cubicBezTo>
                    <a:pt x="15406" y="9606"/>
                    <a:pt x="15434" y="9601"/>
                    <a:pt x="15451" y="9630"/>
                  </a:cubicBezTo>
                  <a:cubicBezTo>
                    <a:pt x="15477" y="9674"/>
                    <a:pt x="15487" y="9721"/>
                    <a:pt x="15514" y="9760"/>
                  </a:cubicBezTo>
                  <a:cubicBezTo>
                    <a:pt x="15556" y="9824"/>
                    <a:pt x="15559" y="9966"/>
                    <a:pt x="15608" y="9966"/>
                  </a:cubicBezTo>
                  <a:cubicBezTo>
                    <a:pt x="15651" y="9966"/>
                    <a:pt x="15670" y="9886"/>
                    <a:pt x="15709" y="9845"/>
                  </a:cubicBezTo>
                  <a:cubicBezTo>
                    <a:pt x="15755" y="9795"/>
                    <a:pt x="15783" y="9781"/>
                    <a:pt x="15829" y="9732"/>
                  </a:cubicBezTo>
                  <a:cubicBezTo>
                    <a:pt x="15873" y="9686"/>
                    <a:pt x="15889" y="9618"/>
                    <a:pt x="15926" y="9546"/>
                  </a:cubicBezTo>
                  <a:cubicBezTo>
                    <a:pt x="15975" y="9452"/>
                    <a:pt x="16035" y="9415"/>
                    <a:pt x="16035" y="9264"/>
                  </a:cubicBezTo>
                  <a:lnTo>
                    <a:pt x="16035" y="9116"/>
                  </a:lnTo>
                  <a:lnTo>
                    <a:pt x="15923" y="9116"/>
                  </a:lnTo>
                  <a:lnTo>
                    <a:pt x="15923" y="8995"/>
                  </a:lnTo>
                  <a:lnTo>
                    <a:pt x="15930" y="8957"/>
                  </a:lnTo>
                  <a:cubicBezTo>
                    <a:pt x="15849" y="8861"/>
                    <a:pt x="15770" y="9032"/>
                    <a:pt x="15709" y="9172"/>
                  </a:cubicBezTo>
                  <a:cubicBezTo>
                    <a:pt x="15709" y="9172"/>
                    <a:pt x="15709" y="9172"/>
                    <a:pt x="15709" y="9172"/>
                  </a:cubicBezTo>
                  <a:close/>
                  <a:moveTo>
                    <a:pt x="17646" y="7146"/>
                  </a:moveTo>
                  <a:cubicBezTo>
                    <a:pt x="17584" y="7146"/>
                    <a:pt x="17551" y="7128"/>
                    <a:pt x="17489" y="7128"/>
                  </a:cubicBezTo>
                  <a:cubicBezTo>
                    <a:pt x="17411" y="7128"/>
                    <a:pt x="17382" y="7314"/>
                    <a:pt x="17304" y="7314"/>
                  </a:cubicBezTo>
                  <a:lnTo>
                    <a:pt x="17156" y="7314"/>
                  </a:lnTo>
                  <a:cubicBezTo>
                    <a:pt x="17135" y="7314"/>
                    <a:pt x="17130" y="7370"/>
                    <a:pt x="17114" y="7398"/>
                  </a:cubicBezTo>
                  <a:cubicBezTo>
                    <a:pt x="17051" y="7510"/>
                    <a:pt x="17008" y="7594"/>
                    <a:pt x="16930" y="7594"/>
                  </a:cubicBezTo>
                  <a:cubicBezTo>
                    <a:pt x="16902" y="7594"/>
                    <a:pt x="16887" y="7557"/>
                    <a:pt x="16859" y="7557"/>
                  </a:cubicBezTo>
                  <a:cubicBezTo>
                    <a:pt x="16834" y="7557"/>
                    <a:pt x="16826" y="7608"/>
                    <a:pt x="16803" y="7632"/>
                  </a:cubicBezTo>
                  <a:cubicBezTo>
                    <a:pt x="16711" y="7725"/>
                    <a:pt x="16669" y="7844"/>
                    <a:pt x="16574" y="7912"/>
                  </a:cubicBezTo>
                  <a:cubicBezTo>
                    <a:pt x="16544" y="7933"/>
                    <a:pt x="16522" y="7935"/>
                    <a:pt x="16499" y="7986"/>
                  </a:cubicBezTo>
                  <a:cubicBezTo>
                    <a:pt x="16473" y="8047"/>
                    <a:pt x="16481" y="8122"/>
                    <a:pt x="16473" y="8210"/>
                  </a:cubicBezTo>
                  <a:cubicBezTo>
                    <a:pt x="16464" y="8310"/>
                    <a:pt x="16427" y="8348"/>
                    <a:pt x="16427" y="8451"/>
                  </a:cubicBezTo>
                  <a:lnTo>
                    <a:pt x="16427" y="8845"/>
                  </a:lnTo>
                  <a:cubicBezTo>
                    <a:pt x="16468" y="8808"/>
                    <a:pt x="16469" y="8710"/>
                    <a:pt x="16492" y="8621"/>
                  </a:cubicBezTo>
                  <a:cubicBezTo>
                    <a:pt x="16514" y="8540"/>
                    <a:pt x="16536" y="8509"/>
                    <a:pt x="16567" y="8453"/>
                  </a:cubicBezTo>
                  <a:cubicBezTo>
                    <a:pt x="16582" y="8427"/>
                    <a:pt x="16589" y="8379"/>
                    <a:pt x="16608" y="8379"/>
                  </a:cubicBezTo>
                  <a:cubicBezTo>
                    <a:pt x="16654" y="8379"/>
                    <a:pt x="16668" y="8509"/>
                    <a:pt x="16714" y="8509"/>
                  </a:cubicBezTo>
                  <a:lnTo>
                    <a:pt x="16743" y="8509"/>
                  </a:lnTo>
                  <a:cubicBezTo>
                    <a:pt x="16744" y="8476"/>
                    <a:pt x="16747" y="8461"/>
                    <a:pt x="16747" y="8427"/>
                  </a:cubicBezTo>
                  <a:cubicBezTo>
                    <a:pt x="16747" y="8388"/>
                    <a:pt x="16739" y="8369"/>
                    <a:pt x="16732" y="8332"/>
                  </a:cubicBezTo>
                  <a:lnTo>
                    <a:pt x="16732" y="8285"/>
                  </a:lnTo>
                  <a:cubicBezTo>
                    <a:pt x="16805" y="8241"/>
                    <a:pt x="16836" y="8138"/>
                    <a:pt x="16889" y="8005"/>
                  </a:cubicBezTo>
                  <a:cubicBezTo>
                    <a:pt x="16903" y="8077"/>
                    <a:pt x="16913" y="8164"/>
                    <a:pt x="16945" y="8164"/>
                  </a:cubicBezTo>
                  <a:cubicBezTo>
                    <a:pt x="17012" y="8164"/>
                    <a:pt x="17047" y="8098"/>
                    <a:pt x="17114" y="8080"/>
                  </a:cubicBezTo>
                  <a:cubicBezTo>
                    <a:pt x="17149" y="8070"/>
                    <a:pt x="17172" y="8120"/>
                    <a:pt x="17204" y="8089"/>
                  </a:cubicBezTo>
                  <a:cubicBezTo>
                    <a:pt x="17226" y="8068"/>
                    <a:pt x="17230" y="8010"/>
                    <a:pt x="17230" y="7949"/>
                  </a:cubicBezTo>
                  <a:lnTo>
                    <a:pt x="17260" y="7949"/>
                  </a:lnTo>
                  <a:lnTo>
                    <a:pt x="17279" y="7978"/>
                  </a:lnTo>
                  <a:lnTo>
                    <a:pt x="17578" y="7978"/>
                  </a:lnTo>
                  <a:cubicBezTo>
                    <a:pt x="17681" y="7978"/>
                    <a:pt x="17792" y="7851"/>
                    <a:pt x="17792" y="7594"/>
                  </a:cubicBezTo>
                  <a:cubicBezTo>
                    <a:pt x="17792" y="7492"/>
                    <a:pt x="17734" y="7513"/>
                    <a:pt x="17698" y="7464"/>
                  </a:cubicBezTo>
                  <a:cubicBezTo>
                    <a:pt x="17680" y="7438"/>
                    <a:pt x="17695" y="7377"/>
                    <a:pt x="17695" y="7324"/>
                  </a:cubicBezTo>
                  <a:cubicBezTo>
                    <a:pt x="17695" y="7239"/>
                    <a:pt x="17680" y="7146"/>
                    <a:pt x="17646" y="7146"/>
                  </a:cubicBezTo>
                  <a:cubicBezTo>
                    <a:pt x="17646" y="7146"/>
                    <a:pt x="17646" y="7146"/>
                    <a:pt x="17646" y="7146"/>
                  </a:cubicBezTo>
                  <a:close/>
                  <a:moveTo>
                    <a:pt x="16440" y="6072"/>
                  </a:moveTo>
                  <a:cubicBezTo>
                    <a:pt x="16428" y="6061"/>
                    <a:pt x="16419" y="6044"/>
                    <a:pt x="16406" y="6044"/>
                  </a:cubicBezTo>
                  <a:cubicBezTo>
                    <a:pt x="16365" y="6044"/>
                    <a:pt x="16353" y="6128"/>
                    <a:pt x="16316" y="6166"/>
                  </a:cubicBezTo>
                  <a:cubicBezTo>
                    <a:pt x="16278" y="6203"/>
                    <a:pt x="16230" y="6221"/>
                    <a:pt x="16230" y="6325"/>
                  </a:cubicBezTo>
                  <a:cubicBezTo>
                    <a:pt x="16230" y="6397"/>
                    <a:pt x="16266" y="6418"/>
                    <a:pt x="16295" y="6418"/>
                  </a:cubicBezTo>
                  <a:cubicBezTo>
                    <a:pt x="16358" y="6418"/>
                    <a:pt x="16394" y="6381"/>
                    <a:pt x="16455" y="6343"/>
                  </a:cubicBezTo>
                  <a:cubicBezTo>
                    <a:pt x="16494" y="6320"/>
                    <a:pt x="16552" y="6334"/>
                    <a:pt x="16552" y="6231"/>
                  </a:cubicBezTo>
                  <a:cubicBezTo>
                    <a:pt x="16552" y="6093"/>
                    <a:pt x="16474" y="6133"/>
                    <a:pt x="16424" y="6072"/>
                  </a:cubicBezTo>
                  <a:lnTo>
                    <a:pt x="16440" y="6072"/>
                  </a:lnTo>
                  <a:cubicBezTo>
                    <a:pt x="16440" y="6072"/>
                    <a:pt x="16440" y="6072"/>
                    <a:pt x="16440" y="6072"/>
                  </a:cubicBezTo>
                  <a:close/>
                  <a:moveTo>
                    <a:pt x="17578" y="5316"/>
                  </a:moveTo>
                  <a:cubicBezTo>
                    <a:pt x="17551" y="5316"/>
                    <a:pt x="17538" y="5372"/>
                    <a:pt x="17515" y="5409"/>
                  </a:cubicBezTo>
                  <a:cubicBezTo>
                    <a:pt x="17484" y="5461"/>
                    <a:pt x="17463" y="5489"/>
                    <a:pt x="17436" y="5550"/>
                  </a:cubicBezTo>
                  <a:cubicBezTo>
                    <a:pt x="17399" y="5636"/>
                    <a:pt x="17335" y="5633"/>
                    <a:pt x="17335" y="5762"/>
                  </a:cubicBezTo>
                  <a:cubicBezTo>
                    <a:pt x="17335" y="5799"/>
                    <a:pt x="17337" y="5820"/>
                    <a:pt x="17339" y="5858"/>
                  </a:cubicBezTo>
                  <a:cubicBezTo>
                    <a:pt x="17353" y="5860"/>
                    <a:pt x="17361" y="5867"/>
                    <a:pt x="17375" y="5867"/>
                  </a:cubicBezTo>
                  <a:cubicBezTo>
                    <a:pt x="17416" y="5867"/>
                    <a:pt x="17427" y="5745"/>
                    <a:pt x="17467" y="5745"/>
                  </a:cubicBezTo>
                  <a:lnTo>
                    <a:pt x="17541" y="5745"/>
                  </a:lnTo>
                  <a:lnTo>
                    <a:pt x="17571" y="5727"/>
                  </a:lnTo>
                  <a:cubicBezTo>
                    <a:pt x="17585" y="5734"/>
                    <a:pt x="17594" y="5745"/>
                    <a:pt x="17608" y="5745"/>
                  </a:cubicBezTo>
                  <a:cubicBezTo>
                    <a:pt x="17629" y="5745"/>
                    <a:pt x="17631" y="5678"/>
                    <a:pt x="17631" y="5626"/>
                  </a:cubicBezTo>
                  <a:lnTo>
                    <a:pt x="17631" y="5363"/>
                  </a:lnTo>
                  <a:cubicBezTo>
                    <a:pt x="17606" y="5363"/>
                    <a:pt x="17592" y="5365"/>
                    <a:pt x="17578" y="5316"/>
                  </a:cubicBezTo>
                  <a:cubicBezTo>
                    <a:pt x="17578" y="5316"/>
                    <a:pt x="17578" y="5316"/>
                    <a:pt x="17578" y="5316"/>
                  </a:cubicBezTo>
                  <a:close/>
                  <a:moveTo>
                    <a:pt x="16462" y="4728"/>
                  </a:moveTo>
                  <a:cubicBezTo>
                    <a:pt x="16412" y="4602"/>
                    <a:pt x="16382" y="4466"/>
                    <a:pt x="16310" y="4466"/>
                  </a:cubicBezTo>
                  <a:cubicBezTo>
                    <a:pt x="16289" y="4466"/>
                    <a:pt x="16291" y="4536"/>
                    <a:pt x="16278" y="4578"/>
                  </a:cubicBezTo>
                  <a:cubicBezTo>
                    <a:pt x="16268" y="4613"/>
                    <a:pt x="16252" y="4635"/>
                    <a:pt x="16252" y="4681"/>
                  </a:cubicBezTo>
                  <a:cubicBezTo>
                    <a:pt x="16252" y="4747"/>
                    <a:pt x="16286" y="4751"/>
                    <a:pt x="16301" y="4803"/>
                  </a:cubicBezTo>
                  <a:cubicBezTo>
                    <a:pt x="16326" y="4887"/>
                    <a:pt x="16355" y="4934"/>
                    <a:pt x="16398" y="4934"/>
                  </a:cubicBezTo>
                  <a:cubicBezTo>
                    <a:pt x="16417" y="4934"/>
                    <a:pt x="16426" y="4896"/>
                    <a:pt x="16443" y="4887"/>
                  </a:cubicBezTo>
                  <a:cubicBezTo>
                    <a:pt x="16487" y="4861"/>
                    <a:pt x="16552" y="4905"/>
                    <a:pt x="16552" y="4793"/>
                  </a:cubicBezTo>
                  <a:cubicBezTo>
                    <a:pt x="16552" y="4749"/>
                    <a:pt x="16536" y="4719"/>
                    <a:pt x="16518" y="4719"/>
                  </a:cubicBezTo>
                  <a:cubicBezTo>
                    <a:pt x="16501" y="4719"/>
                    <a:pt x="16480" y="4726"/>
                    <a:pt x="16462" y="4728"/>
                  </a:cubicBezTo>
                  <a:cubicBezTo>
                    <a:pt x="16462" y="4728"/>
                    <a:pt x="16462" y="4728"/>
                    <a:pt x="16462" y="4728"/>
                  </a:cubicBezTo>
                  <a:close/>
                  <a:moveTo>
                    <a:pt x="16428" y="1171"/>
                  </a:moveTo>
                  <a:cubicBezTo>
                    <a:pt x="16433" y="1252"/>
                    <a:pt x="16410" y="1294"/>
                    <a:pt x="16410" y="1376"/>
                  </a:cubicBezTo>
                  <a:cubicBezTo>
                    <a:pt x="16410" y="1691"/>
                    <a:pt x="16492" y="1845"/>
                    <a:pt x="16492" y="2160"/>
                  </a:cubicBezTo>
                  <a:cubicBezTo>
                    <a:pt x="16492" y="2305"/>
                    <a:pt x="16502" y="2390"/>
                    <a:pt x="16492" y="2534"/>
                  </a:cubicBezTo>
                  <a:cubicBezTo>
                    <a:pt x="16544" y="2508"/>
                    <a:pt x="16553" y="2387"/>
                    <a:pt x="16571" y="2263"/>
                  </a:cubicBezTo>
                  <a:cubicBezTo>
                    <a:pt x="16586" y="2160"/>
                    <a:pt x="16600" y="2102"/>
                    <a:pt x="16616" y="2002"/>
                  </a:cubicBezTo>
                  <a:cubicBezTo>
                    <a:pt x="16657" y="1752"/>
                    <a:pt x="16731" y="1687"/>
                    <a:pt x="16810" y="1507"/>
                  </a:cubicBezTo>
                  <a:lnTo>
                    <a:pt x="16826" y="1516"/>
                  </a:lnTo>
                  <a:lnTo>
                    <a:pt x="16826" y="1756"/>
                  </a:lnTo>
                  <a:cubicBezTo>
                    <a:pt x="16826" y="1918"/>
                    <a:pt x="16785" y="1988"/>
                    <a:pt x="16751" y="2123"/>
                  </a:cubicBezTo>
                  <a:cubicBezTo>
                    <a:pt x="16724" y="2224"/>
                    <a:pt x="16739" y="2314"/>
                    <a:pt x="16713" y="2412"/>
                  </a:cubicBezTo>
                  <a:cubicBezTo>
                    <a:pt x="16681" y="2531"/>
                    <a:pt x="16631" y="2576"/>
                    <a:pt x="16631" y="2721"/>
                  </a:cubicBezTo>
                  <a:cubicBezTo>
                    <a:pt x="16631" y="2779"/>
                    <a:pt x="16648" y="2833"/>
                    <a:pt x="16672" y="2833"/>
                  </a:cubicBezTo>
                  <a:cubicBezTo>
                    <a:pt x="16697" y="2833"/>
                    <a:pt x="16710" y="2805"/>
                    <a:pt x="16735" y="2805"/>
                  </a:cubicBezTo>
                  <a:cubicBezTo>
                    <a:pt x="16783" y="2805"/>
                    <a:pt x="16809" y="2849"/>
                    <a:pt x="16848" y="2908"/>
                  </a:cubicBezTo>
                  <a:cubicBezTo>
                    <a:pt x="16877" y="2950"/>
                    <a:pt x="16915" y="2970"/>
                    <a:pt x="16915" y="3056"/>
                  </a:cubicBezTo>
                  <a:cubicBezTo>
                    <a:pt x="16915" y="3157"/>
                    <a:pt x="16869" y="3197"/>
                    <a:pt x="16828" y="3197"/>
                  </a:cubicBezTo>
                  <a:cubicBezTo>
                    <a:pt x="16690" y="3197"/>
                    <a:pt x="16612" y="3200"/>
                    <a:pt x="16473" y="3200"/>
                  </a:cubicBezTo>
                  <a:lnTo>
                    <a:pt x="16473" y="3372"/>
                  </a:lnTo>
                  <a:cubicBezTo>
                    <a:pt x="16473" y="3442"/>
                    <a:pt x="16496" y="3475"/>
                    <a:pt x="16496" y="3545"/>
                  </a:cubicBezTo>
                  <a:lnTo>
                    <a:pt x="16496" y="3960"/>
                  </a:lnTo>
                  <a:cubicBezTo>
                    <a:pt x="16496" y="4039"/>
                    <a:pt x="16526" y="4063"/>
                    <a:pt x="16541" y="4131"/>
                  </a:cubicBezTo>
                  <a:cubicBezTo>
                    <a:pt x="16579" y="4303"/>
                    <a:pt x="16612" y="4392"/>
                    <a:pt x="16676" y="4513"/>
                  </a:cubicBezTo>
                  <a:cubicBezTo>
                    <a:pt x="16703" y="4565"/>
                    <a:pt x="16732" y="4581"/>
                    <a:pt x="16743" y="4662"/>
                  </a:cubicBezTo>
                  <a:lnTo>
                    <a:pt x="16699" y="4662"/>
                  </a:lnTo>
                  <a:cubicBezTo>
                    <a:pt x="16624" y="4662"/>
                    <a:pt x="16593" y="4532"/>
                    <a:pt x="16533" y="4420"/>
                  </a:cubicBezTo>
                  <a:cubicBezTo>
                    <a:pt x="16480" y="4321"/>
                    <a:pt x="16438" y="4247"/>
                    <a:pt x="16424" y="4084"/>
                  </a:cubicBezTo>
                  <a:cubicBezTo>
                    <a:pt x="16414" y="3953"/>
                    <a:pt x="16428" y="3864"/>
                    <a:pt x="16410" y="3738"/>
                  </a:cubicBezTo>
                  <a:cubicBezTo>
                    <a:pt x="16378" y="3521"/>
                    <a:pt x="16339" y="3400"/>
                    <a:pt x="16339" y="3169"/>
                  </a:cubicBezTo>
                  <a:cubicBezTo>
                    <a:pt x="16339" y="3020"/>
                    <a:pt x="16357" y="2940"/>
                    <a:pt x="16357" y="2791"/>
                  </a:cubicBezTo>
                  <a:cubicBezTo>
                    <a:pt x="16357" y="2644"/>
                    <a:pt x="16265" y="2691"/>
                    <a:pt x="16237" y="2562"/>
                  </a:cubicBezTo>
                  <a:cubicBezTo>
                    <a:pt x="16206" y="2425"/>
                    <a:pt x="16219" y="2314"/>
                    <a:pt x="16219" y="2156"/>
                  </a:cubicBezTo>
                  <a:cubicBezTo>
                    <a:pt x="16219" y="1890"/>
                    <a:pt x="16280" y="1770"/>
                    <a:pt x="16323" y="1525"/>
                  </a:cubicBezTo>
                  <a:cubicBezTo>
                    <a:pt x="16339" y="1442"/>
                    <a:pt x="16372" y="1414"/>
                    <a:pt x="16372" y="1322"/>
                  </a:cubicBezTo>
                  <a:lnTo>
                    <a:pt x="16372" y="928"/>
                  </a:lnTo>
                  <a:lnTo>
                    <a:pt x="16398" y="928"/>
                  </a:lnTo>
                  <a:cubicBezTo>
                    <a:pt x="16428" y="987"/>
                    <a:pt x="16428" y="1073"/>
                    <a:pt x="16428" y="1171"/>
                  </a:cubicBezTo>
                  <a:cubicBezTo>
                    <a:pt x="16428" y="1171"/>
                    <a:pt x="16428" y="1171"/>
                    <a:pt x="16428" y="1171"/>
                  </a:cubicBezTo>
                  <a:close/>
                  <a:moveTo>
                    <a:pt x="16608" y="275"/>
                  </a:moveTo>
                  <a:cubicBezTo>
                    <a:pt x="16608" y="473"/>
                    <a:pt x="16638" y="578"/>
                    <a:pt x="16638" y="776"/>
                  </a:cubicBezTo>
                  <a:lnTo>
                    <a:pt x="16638" y="1114"/>
                  </a:lnTo>
                  <a:lnTo>
                    <a:pt x="16646" y="1153"/>
                  </a:lnTo>
                  <a:lnTo>
                    <a:pt x="16664" y="1153"/>
                  </a:lnTo>
                  <a:cubicBezTo>
                    <a:pt x="16702" y="1068"/>
                    <a:pt x="16715" y="993"/>
                    <a:pt x="16754" y="919"/>
                  </a:cubicBezTo>
                  <a:cubicBezTo>
                    <a:pt x="16780" y="872"/>
                    <a:pt x="16822" y="867"/>
                    <a:pt x="16822" y="786"/>
                  </a:cubicBezTo>
                  <a:lnTo>
                    <a:pt x="16822" y="594"/>
                  </a:lnTo>
                  <a:cubicBezTo>
                    <a:pt x="16822" y="400"/>
                    <a:pt x="16744" y="349"/>
                    <a:pt x="16713" y="171"/>
                  </a:cubicBezTo>
                  <a:cubicBezTo>
                    <a:pt x="16705" y="120"/>
                    <a:pt x="16688" y="109"/>
                    <a:pt x="16672" y="69"/>
                  </a:cubicBezTo>
                  <a:cubicBezTo>
                    <a:pt x="16661" y="41"/>
                    <a:pt x="16653" y="-15"/>
                    <a:pt x="16638" y="4"/>
                  </a:cubicBezTo>
                  <a:cubicBezTo>
                    <a:pt x="16599" y="55"/>
                    <a:pt x="16608" y="164"/>
                    <a:pt x="16608" y="275"/>
                  </a:cubicBezTo>
                  <a:cubicBezTo>
                    <a:pt x="16608" y="275"/>
                    <a:pt x="16608" y="275"/>
                    <a:pt x="16608" y="275"/>
                  </a:cubicBezTo>
                  <a:close/>
                  <a:moveTo>
                    <a:pt x="17938" y="3795"/>
                  </a:moveTo>
                  <a:cubicBezTo>
                    <a:pt x="17938" y="3748"/>
                    <a:pt x="17918" y="3729"/>
                    <a:pt x="17899" y="3729"/>
                  </a:cubicBezTo>
                  <a:cubicBezTo>
                    <a:pt x="17881" y="3729"/>
                    <a:pt x="17876" y="3769"/>
                    <a:pt x="17860" y="3785"/>
                  </a:cubicBezTo>
                  <a:cubicBezTo>
                    <a:pt x="17802" y="3848"/>
                    <a:pt x="17766" y="3888"/>
                    <a:pt x="17721" y="4000"/>
                  </a:cubicBezTo>
                  <a:cubicBezTo>
                    <a:pt x="17771" y="4049"/>
                    <a:pt x="17796" y="4102"/>
                    <a:pt x="17833" y="4196"/>
                  </a:cubicBezTo>
                  <a:cubicBezTo>
                    <a:pt x="17856" y="4252"/>
                    <a:pt x="17868" y="4327"/>
                    <a:pt x="17901" y="4327"/>
                  </a:cubicBezTo>
                  <a:cubicBezTo>
                    <a:pt x="17929" y="4327"/>
                    <a:pt x="17915" y="4217"/>
                    <a:pt x="17919" y="4149"/>
                  </a:cubicBezTo>
                  <a:cubicBezTo>
                    <a:pt x="17930" y="4011"/>
                    <a:pt x="17938" y="3934"/>
                    <a:pt x="17938" y="3795"/>
                  </a:cubicBezTo>
                  <a:cubicBezTo>
                    <a:pt x="17938" y="3795"/>
                    <a:pt x="17938" y="3795"/>
                    <a:pt x="17938" y="3795"/>
                  </a:cubicBezTo>
                  <a:close/>
                  <a:moveTo>
                    <a:pt x="17998" y="2608"/>
                  </a:moveTo>
                  <a:cubicBezTo>
                    <a:pt x="17925" y="2608"/>
                    <a:pt x="17925" y="2908"/>
                    <a:pt x="17852" y="2908"/>
                  </a:cubicBezTo>
                  <a:cubicBezTo>
                    <a:pt x="17837" y="2908"/>
                    <a:pt x="17828" y="2888"/>
                    <a:pt x="17813" y="2888"/>
                  </a:cubicBezTo>
                  <a:cubicBezTo>
                    <a:pt x="17732" y="2888"/>
                    <a:pt x="17679" y="2994"/>
                    <a:pt x="17639" y="3169"/>
                  </a:cubicBezTo>
                  <a:cubicBezTo>
                    <a:pt x="17648" y="3171"/>
                    <a:pt x="17653" y="3178"/>
                    <a:pt x="17662" y="3178"/>
                  </a:cubicBezTo>
                  <a:cubicBezTo>
                    <a:pt x="17714" y="3178"/>
                    <a:pt x="17743" y="3132"/>
                    <a:pt x="17796" y="3132"/>
                  </a:cubicBezTo>
                  <a:cubicBezTo>
                    <a:pt x="17832" y="3132"/>
                    <a:pt x="17850" y="3187"/>
                    <a:pt x="17886" y="3207"/>
                  </a:cubicBezTo>
                  <a:cubicBezTo>
                    <a:pt x="17886" y="3157"/>
                    <a:pt x="17875" y="3133"/>
                    <a:pt x="17875" y="3085"/>
                  </a:cubicBezTo>
                  <a:cubicBezTo>
                    <a:pt x="17875" y="2987"/>
                    <a:pt x="17926" y="2992"/>
                    <a:pt x="17964" y="2973"/>
                  </a:cubicBezTo>
                  <a:cubicBezTo>
                    <a:pt x="18008" y="2952"/>
                    <a:pt x="18055" y="2898"/>
                    <a:pt x="18055" y="2786"/>
                  </a:cubicBezTo>
                  <a:cubicBezTo>
                    <a:pt x="18055" y="2700"/>
                    <a:pt x="18033" y="2608"/>
                    <a:pt x="17998" y="2608"/>
                  </a:cubicBezTo>
                  <a:cubicBezTo>
                    <a:pt x="17998" y="2608"/>
                    <a:pt x="17998" y="2608"/>
                    <a:pt x="17998" y="2608"/>
                  </a:cubicBezTo>
                  <a:close/>
                  <a:moveTo>
                    <a:pt x="19965" y="919"/>
                  </a:moveTo>
                  <a:cubicBezTo>
                    <a:pt x="19964" y="945"/>
                    <a:pt x="19961" y="961"/>
                    <a:pt x="19961" y="987"/>
                  </a:cubicBezTo>
                  <a:cubicBezTo>
                    <a:pt x="19961" y="1033"/>
                    <a:pt x="19980" y="1045"/>
                    <a:pt x="19987" y="1087"/>
                  </a:cubicBezTo>
                  <a:cubicBezTo>
                    <a:pt x="20003" y="1168"/>
                    <a:pt x="20013" y="1229"/>
                    <a:pt x="20044" y="1273"/>
                  </a:cubicBezTo>
                  <a:cubicBezTo>
                    <a:pt x="20066" y="1138"/>
                    <a:pt x="20090" y="1065"/>
                    <a:pt x="20096" y="919"/>
                  </a:cubicBezTo>
                  <a:cubicBezTo>
                    <a:pt x="20055" y="902"/>
                    <a:pt x="20007" y="919"/>
                    <a:pt x="19965" y="919"/>
                  </a:cubicBezTo>
                  <a:cubicBezTo>
                    <a:pt x="19965" y="919"/>
                    <a:pt x="19965" y="919"/>
                    <a:pt x="19965" y="919"/>
                  </a:cubicBezTo>
                  <a:close/>
                  <a:moveTo>
                    <a:pt x="20673" y="1647"/>
                  </a:moveTo>
                  <a:cubicBezTo>
                    <a:pt x="20639" y="1626"/>
                    <a:pt x="20622" y="1600"/>
                    <a:pt x="20587" y="1600"/>
                  </a:cubicBezTo>
                  <a:cubicBezTo>
                    <a:pt x="20536" y="1600"/>
                    <a:pt x="20522" y="1729"/>
                    <a:pt x="20475" y="1769"/>
                  </a:cubicBezTo>
                  <a:cubicBezTo>
                    <a:pt x="20391" y="1836"/>
                    <a:pt x="20340" y="1847"/>
                    <a:pt x="20253" y="1899"/>
                  </a:cubicBezTo>
                  <a:cubicBezTo>
                    <a:pt x="20198" y="1932"/>
                    <a:pt x="20156" y="1995"/>
                    <a:pt x="20141" y="2132"/>
                  </a:cubicBezTo>
                  <a:cubicBezTo>
                    <a:pt x="20136" y="2177"/>
                    <a:pt x="20120" y="2186"/>
                    <a:pt x="20111" y="2225"/>
                  </a:cubicBezTo>
                  <a:cubicBezTo>
                    <a:pt x="20082" y="2351"/>
                    <a:pt x="20073" y="2438"/>
                    <a:pt x="20059" y="2580"/>
                  </a:cubicBezTo>
                  <a:cubicBezTo>
                    <a:pt x="20064" y="2583"/>
                    <a:pt x="20067" y="2599"/>
                    <a:pt x="20074" y="2599"/>
                  </a:cubicBezTo>
                  <a:cubicBezTo>
                    <a:pt x="20117" y="2599"/>
                    <a:pt x="20131" y="2501"/>
                    <a:pt x="20167" y="2450"/>
                  </a:cubicBezTo>
                  <a:cubicBezTo>
                    <a:pt x="20243" y="2340"/>
                    <a:pt x="20295" y="2312"/>
                    <a:pt x="20377" y="2235"/>
                  </a:cubicBezTo>
                  <a:cubicBezTo>
                    <a:pt x="20425" y="2191"/>
                    <a:pt x="20442" y="2118"/>
                    <a:pt x="20482" y="2039"/>
                  </a:cubicBezTo>
                  <a:cubicBezTo>
                    <a:pt x="20557" y="1890"/>
                    <a:pt x="20609" y="1827"/>
                    <a:pt x="20673" y="1647"/>
                  </a:cubicBezTo>
                  <a:cubicBezTo>
                    <a:pt x="20673" y="1647"/>
                    <a:pt x="20673" y="1647"/>
                    <a:pt x="20673" y="1647"/>
                  </a:cubicBezTo>
                  <a:close/>
                  <a:moveTo>
                    <a:pt x="20276" y="769"/>
                  </a:moveTo>
                  <a:cubicBezTo>
                    <a:pt x="20219" y="769"/>
                    <a:pt x="20190" y="921"/>
                    <a:pt x="20190" y="1063"/>
                  </a:cubicBezTo>
                  <a:cubicBezTo>
                    <a:pt x="20190" y="1236"/>
                    <a:pt x="20230" y="1316"/>
                    <a:pt x="20239" y="1488"/>
                  </a:cubicBezTo>
                  <a:lnTo>
                    <a:pt x="20268" y="1488"/>
                  </a:lnTo>
                  <a:cubicBezTo>
                    <a:pt x="20300" y="1488"/>
                    <a:pt x="20314" y="1436"/>
                    <a:pt x="20343" y="1414"/>
                  </a:cubicBezTo>
                  <a:cubicBezTo>
                    <a:pt x="20397" y="1369"/>
                    <a:pt x="20471" y="1386"/>
                    <a:pt x="20471" y="1246"/>
                  </a:cubicBezTo>
                  <a:cubicBezTo>
                    <a:pt x="20471" y="1154"/>
                    <a:pt x="20432" y="1138"/>
                    <a:pt x="20415" y="1059"/>
                  </a:cubicBezTo>
                  <a:cubicBezTo>
                    <a:pt x="20396" y="970"/>
                    <a:pt x="20402" y="884"/>
                    <a:pt x="20370" y="825"/>
                  </a:cubicBezTo>
                  <a:cubicBezTo>
                    <a:pt x="20340" y="769"/>
                    <a:pt x="20314" y="769"/>
                    <a:pt x="20276" y="769"/>
                  </a:cubicBezTo>
                  <a:cubicBezTo>
                    <a:pt x="20276" y="769"/>
                    <a:pt x="20276" y="769"/>
                    <a:pt x="20276" y="769"/>
                  </a:cubicBezTo>
                  <a:close/>
                  <a:moveTo>
                    <a:pt x="21466" y="9042"/>
                  </a:moveTo>
                  <a:cubicBezTo>
                    <a:pt x="21437" y="9042"/>
                    <a:pt x="21422" y="9081"/>
                    <a:pt x="21398" y="9121"/>
                  </a:cubicBezTo>
                  <a:cubicBezTo>
                    <a:pt x="21376" y="9157"/>
                    <a:pt x="21361" y="9180"/>
                    <a:pt x="21348" y="9237"/>
                  </a:cubicBezTo>
                  <a:cubicBezTo>
                    <a:pt x="21316" y="9370"/>
                    <a:pt x="21304" y="9450"/>
                    <a:pt x="21274" y="9588"/>
                  </a:cubicBezTo>
                  <a:cubicBezTo>
                    <a:pt x="21264" y="9640"/>
                    <a:pt x="21262" y="9678"/>
                    <a:pt x="21254" y="9732"/>
                  </a:cubicBezTo>
                  <a:cubicBezTo>
                    <a:pt x="21241" y="9814"/>
                    <a:pt x="21222" y="9852"/>
                    <a:pt x="21209" y="9933"/>
                  </a:cubicBezTo>
                  <a:cubicBezTo>
                    <a:pt x="21204" y="9965"/>
                    <a:pt x="21206" y="9987"/>
                    <a:pt x="21200" y="10018"/>
                  </a:cubicBezTo>
                  <a:cubicBezTo>
                    <a:pt x="21183" y="10099"/>
                    <a:pt x="21171" y="10150"/>
                    <a:pt x="21171" y="10241"/>
                  </a:cubicBezTo>
                  <a:cubicBezTo>
                    <a:pt x="21171" y="10338"/>
                    <a:pt x="21211" y="10396"/>
                    <a:pt x="21250" y="10396"/>
                  </a:cubicBezTo>
                  <a:cubicBezTo>
                    <a:pt x="21292" y="10396"/>
                    <a:pt x="21311" y="10329"/>
                    <a:pt x="21346" y="10269"/>
                  </a:cubicBezTo>
                  <a:cubicBezTo>
                    <a:pt x="21389" y="10193"/>
                    <a:pt x="21417" y="10167"/>
                    <a:pt x="21464" y="10106"/>
                  </a:cubicBezTo>
                  <a:cubicBezTo>
                    <a:pt x="21509" y="10047"/>
                    <a:pt x="21538" y="10025"/>
                    <a:pt x="21576" y="9942"/>
                  </a:cubicBezTo>
                  <a:cubicBezTo>
                    <a:pt x="21600" y="9892"/>
                    <a:pt x="21597" y="9824"/>
                    <a:pt x="21597" y="9744"/>
                  </a:cubicBezTo>
                  <a:cubicBezTo>
                    <a:pt x="21597" y="9568"/>
                    <a:pt x="21585" y="9470"/>
                    <a:pt x="21574" y="9293"/>
                  </a:cubicBezTo>
                  <a:cubicBezTo>
                    <a:pt x="21570" y="9223"/>
                    <a:pt x="21572" y="9171"/>
                    <a:pt x="21552" y="9121"/>
                  </a:cubicBezTo>
                  <a:cubicBezTo>
                    <a:pt x="21525" y="9053"/>
                    <a:pt x="21490" y="9100"/>
                    <a:pt x="21460" y="9042"/>
                  </a:cubicBezTo>
                  <a:lnTo>
                    <a:pt x="21466" y="9042"/>
                  </a:lnTo>
                  <a:cubicBezTo>
                    <a:pt x="21466" y="9042"/>
                    <a:pt x="21466" y="9042"/>
                    <a:pt x="21466" y="9042"/>
                  </a:cubicBezTo>
                  <a:close/>
                  <a:moveTo>
                    <a:pt x="1914" y="14634"/>
                  </a:moveTo>
                  <a:cubicBezTo>
                    <a:pt x="1899" y="14634"/>
                    <a:pt x="1896" y="14669"/>
                    <a:pt x="1884" y="14690"/>
                  </a:cubicBezTo>
                  <a:cubicBezTo>
                    <a:pt x="1859" y="14739"/>
                    <a:pt x="1835" y="14739"/>
                    <a:pt x="1802" y="14746"/>
                  </a:cubicBezTo>
                  <a:cubicBezTo>
                    <a:pt x="1805" y="14810"/>
                    <a:pt x="1802" y="14844"/>
                    <a:pt x="1802" y="14907"/>
                  </a:cubicBezTo>
                  <a:cubicBezTo>
                    <a:pt x="1802" y="15078"/>
                    <a:pt x="1853" y="15147"/>
                    <a:pt x="1884" y="15297"/>
                  </a:cubicBezTo>
                  <a:cubicBezTo>
                    <a:pt x="1899" y="15369"/>
                    <a:pt x="1920" y="15402"/>
                    <a:pt x="1941" y="15465"/>
                  </a:cubicBezTo>
                  <a:cubicBezTo>
                    <a:pt x="1956" y="15512"/>
                    <a:pt x="1956" y="15586"/>
                    <a:pt x="1982" y="15586"/>
                  </a:cubicBezTo>
                  <a:cubicBezTo>
                    <a:pt x="2007" y="15586"/>
                    <a:pt x="2015" y="15533"/>
                    <a:pt x="2034" y="15493"/>
                  </a:cubicBezTo>
                  <a:cubicBezTo>
                    <a:pt x="2056" y="15449"/>
                    <a:pt x="2087" y="15437"/>
                    <a:pt x="2087" y="15367"/>
                  </a:cubicBezTo>
                  <a:cubicBezTo>
                    <a:pt x="2087" y="15304"/>
                    <a:pt x="2061" y="15290"/>
                    <a:pt x="2053" y="15232"/>
                  </a:cubicBezTo>
                  <a:cubicBezTo>
                    <a:pt x="2037" y="15122"/>
                    <a:pt x="2016" y="15071"/>
                    <a:pt x="1993" y="14970"/>
                  </a:cubicBezTo>
                  <a:cubicBezTo>
                    <a:pt x="1973" y="14884"/>
                    <a:pt x="1973" y="14818"/>
                    <a:pt x="1952" y="14737"/>
                  </a:cubicBezTo>
                  <a:cubicBezTo>
                    <a:pt x="1941" y="14692"/>
                    <a:pt x="1936" y="14634"/>
                    <a:pt x="1914" y="14634"/>
                  </a:cubicBezTo>
                  <a:cubicBezTo>
                    <a:pt x="1914" y="14634"/>
                    <a:pt x="1914" y="14634"/>
                    <a:pt x="1914" y="14634"/>
                  </a:cubicBezTo>
                  <a:close/>
                  <a:moveTo>
                    <a:pt x="1116" y="11767"/>
                  </a:moveTo>
                  <a:cubicBezTo>
                    <a:pt x="1090" y="11931"/>
                    <a:pt x="1019" y="11896"/>
                    <a:pt x="959" y="11982"/>
                  </a:cubicBezTo>
                  <a:cubicBezTo>
                    <a:pt x="970" y="12041"/>
                    <a:pt x="994" y="12036"/>
                    <a:pt x="1011" y="12086"/>
                  </a:cubicBezTo>
                  <a:cubicBezTo>
                    <a:pt x="1059" y="12223"/>
                    <a:pt x="1086" y="12307"/>
                    <a:pt x="1139" y="12431"/>
                  </a:cubicBezTo>
                  <a:cubicBezTo>
                    <a:pt x="1171" y="12505"/>
                    <a:pt x="1179" y="12580"/>
                    <a:pt x="1195" y="12683"/>
                  </a:cubicBezTo>
                  <a:cubicBezTo>
                    <a:pt x="1203" y="12739"/>
                    <a:pt x="1233" y="12711"/>
                    <a:pt x="1255" y="12729"/>
                  </a:cubicBezTo>
                  <a:cubicBezTo>
                    <a:pt x="1273" y="12743"/>
                    <a:pt x="1281" y="12776"/>
                    <a:pt x="1300" y="12776"/>
                  </a:cubicBezTo>
                  <a:cubicBezTo>
                    <a:pt x="1325" y="12776"/>
                    <a:pt x="1335" y="12711"/>
                    <a:pt x="1345" y="12654"/>
                  </a:cubicBezTo>
                  <a:cubicBezTo>
                    <a:pt x="1365" y="12545"/>
                    <a:pt x="1364" y="12468"/>
                    <a:pt x="1364" y="12347"/>
                  </a:cubicBezTo>
                  <a:cubicBezTo>
                    <a:pt x="1364" y="12186"/>
                    <a:pt x="1289" y="12169"/>
                    <a:pt x="1247" y="12048"/>
                  </a:cubicBezTo>
                  <a:cubicBezTo>
                    <a:pt x="1222" y="11975"/>
                    <a:pt x="1188" y="11975"/>
                    <a:pt x="1173" y="11889"/>
                  </a:cubicBezTo>
                  <a:cubicBezTo>
                    <a:pt x="1160" y="11823"/>
                    <a:pt x="1145" y="11780"/>
                    <a:pt x="1116" y="11767"/>
                  </a:cubicBezTo>
                  <a:cubicBezTo>
                    <a:pt x="1116" y="11767"/>
                    <a:pt x="1116" y="11767"/>
                    <a:pt x="1116" y="11767"/>
                  </a:cubicBezTo>
                  <a:close/>
                  <a:moveTo>
                    <a:pt x="300" y="10329"/>
                  </a:moveTo>
                  <a:cubicBezTo>
                    <a:pt x="270" y="10318"/>
                    <a:pt x="254" y="10311"/>
                    <a:pt x="224" y="10311"/>
                  </a:cubicBezTo>
                  <a:cubicBezTo>
                    <a:pt x="207" y="10311"/>
                    <a:pt x="197" y="10316"/>
                    <a:pt x="180" y="10316"/>
                  </a:cubicBezTo>
                  <a:cubicBezTo>
                    <a:pt x="189" y="10495"/>
                    <a:pt x="213" y="10635"/>
                    <a:pt x="281" y="10703"/>
                  </a:cubicBezTo>
                  <a:cubicBezTo>
                    <a:pt x="313" y="10708"/>
                    <a:pt x="329" y="10738"/>
                    <a:pt x="360" y="10750"/>
                  </a:cubicBezTo>
                  <a:cubicBezTo>
                    <a:pt x="401" y="10766"/>
                    <a:pt x="432" y="10750"/>
                    <a:pt x="465" y="10815"/>
                  </a:cubicBezTo>
                  <a:cubicBezTo>
                    <a:pt x="488" y="10862"/>
                    <a:pt x="495" y="10937"/>
                    <a:pt x="524" y="10937"/>
                  </a:cubicBezTo>
                  <a:cubicBezTo>
                    <a:pt x="564" y="10937"/>
                    <a:pt x="603" y="10873"/>
                    <a:pt x="603" y="10776"/>
                  </a:cubicBezTo>
                  <a:lnTo>
                    <a:pt x="603" y="10703"/>
                  </a:lnTo>
                  <a:cubicBezTo>
                    <a:pt x="566" y="10692"/>
                    <a:pt x="544" y="10722"/>
                    <a:pt x="510" y="10694"/>
                  </a:cubicBezTo>
                  <a:cubicBezTo>
                    <a:pt x="468" y="10662"/>
                    <a:pt x="454" y="10589"/>
                    <a:pt x="419" y="10526"/>
                  </a:cubicBezTo>
                  <a:cubicBezTo>
                    <a:pt x="374" y="10442"/>
                    <a:pt x="345" y="10414"/>
                    <a:pt x="300" y="10329"/>
                  </a:cubicBezTo>
                  <a:cubicBezTo>
                    <a:pt x="300" y="10329"/>
                    <a:pt x="300" y="10329"/>
                    <a:pt x="300" y="10329"/>
                  </a:cubicBezTo>
                  <a:close/>
                  <a:moveTo>
                    <a:pt x="5312" y="19181"/>
                  </a:moveTo>
                  <a:cubicBezTo>
                    <a:pt x="5309" y="19279"/>
                    <a:pt x="5326" y="19424"/>
                    <a:pt x="5286" y="19424"/>
                  </a:cubicBezTo>
                  <a:cubicBezTo>
                    <a:pt x="5267" y="19424"/>
                    <a:pt x="5264" y="19375"/>
                    <a:pt x="5249" y="19349"/>
                  </a:cubicBezTo>
                  <a:cubicBezTo>
                    <a:pt x="5216" y="19290"/>
                    <a:pt x="5192" y="19255"/>
                    <a:pt x="5150" y="19255"/>
                  </a:cubicBezTo>
                  <a:lnTo>
                    <a:pt x="5099" y="19255"/>
                  </a:lnTo>
                  <a:cubicBezTo>
                    <a:pt x="5099" y="19395"/>
                    <a:pt x="5058" y="19527"/>
                    <a:pt x="5001" y="19527"/>
                  </a:cubicBezTo>
                  <a:cubicBezTo>
                    <a:pt x="4930" y="19527"/>
                    <a:pt x="4905" y="19330"/>
                    <a:pt x="4833" y="19330"/>
                  </a:cubicBezTo>
                  <a:cubicBezTo>
                    <a:pt x="4806" y="19330"/>
                    <a:pt x="4773" y="19351"/>
                    <a:pt x="4773" y="19419"/>
                  </a:cubicBezTo>
                  <a:cubicBezTo>
                    <a:pt x="4773" y="19529"/>
                    <a:pt x="4822" y="19564"/>
                    <a:pt x="4822" y="19673"/>
                  </a:cubicBezTo>
                  <a:cubicBezTo>
                    <a:pt x="4822" y="19697"/>
                    <a:pt x="4819" y="19709"/>
                    <a:pt x="4818" y="19731"/>
                  </a:cubicBezTo>
                  <a:lnTo>
                    <a:pt x="4789" y="19731"/>
                  </a:lnTo>
                  <a:cubicBezTo>
                    <a:pt x="4726" y="19731"/>
                    <a:pt x="4697" y="19617"/>
                    <a:pt x="4653" y="19508"/>
                  </a:cubicBezTo>
                  <a:cubicBezTo>
                    <a:pt x="4612" y="19405"/>
                    <a:pt x="4584" y="19358"/>
                    <a:pt x="4544" y="19247"/>
                  </a:cubicBezTo>
                  <a:cubicBezTo>
                    <a:pt x="4518" y="19169"/>
                    <a:pt x="4494" y="19139"/>
                    <a:pt x="4458" y="19088"/>
                  </a:cubicBezTo>
                  <a:cubicBezTo>
                    <a:pt x="4442" y="19064"/>
                    <a:pt x="4446" y="19013"/>
                    <a:pt x="4432" y="18985"/>
                  </a:cubicBezTo>
                  <a:cubicBezTo>
                    <a:pt x="4376" y="18873"/>
                    <a:pt x="4334" y="18838"/>
                    <a:pt x="4275" y="18733"/>
                  </a:cubicBezTo>
                  <a:cubicBezTo>
                    <a:pt x="4211" y="18618"/>
                    <a:pt x="4164" y="18595"/>
                    <a:pt x="4099" y="18481"/>
                  </a:cubicBezTo>
                  <a:cubicBezTo>
                    <a:pt x="3926" y="18182"/>
                    <a:pt x="3837" y="17982"/>
                    <a:pt x="3645" y="17789"/>
                  </a:cubicBezTo>
                  <a:cubicBezTo>
                    <a:pt x="3607" y="17752"/>
                    <a:pt x="3570" y="17736"/>
                    <a:pt x="3555" y="17640"/>
                  </a:cubicBezTo>
                  <a:cubicBezTo>
                    <a:pt x="3545" y="17577"/>
                    <a:pt x="3557" y="17520"/>
                    <a:pt x="3540" y="17463"/>
                  </a:cubicBezTo>
                  <a:cubicBezTo>
                    <a:pt x="3512" y="17368"/>
                    <a:pt x="3486" y="17306"/>
                    <a:pt x="3439" y="17276"/>
                  </a:cubicBezTo>
                  <a:cubicBezTo>
                    <a:pt x="3364" y="17227"/>
                    <a:pt x="3330" y="17136"/>
                    <a:pt x="3256" y="17080"/>
                  </a:cubicBezTo>
                  <a:cubicBezTo>
                    <a:pt x="3212" y="17047"/>
                    <a:pt x="3182" y="17034"/>
                    <a:pt x="3151" y="16950"/>
                  </a:cubicBezTo>
                  <a:cubicBezTo>
                    <a:pt x="3062" y="16710"/>
                    <a:pt x="3050" y="16499"/>
                    <a:pt x="2986" y="16212"/>
                  </a:cubicBezTo>
                  <a:cubicBezTo>
                    <a:pt x="2946" y="16028"/>
                    <a:pt x="2876" y="15997"/>
                    <a:pt x="2836" y="15810"/>
                  </a:cubicBezTo>
                  <a:cubicBezTo>
                    <a:pt x="2813" y="15703"/>
                    <a:pt x="2817" y="15619"/>
                    <a:pt x="2817" y="15495"/>
                  </a:cubicBezTo>
                  <a:lnTo>
                    <a:pt x="2817" y="15276"/>
                  </a:lnTo>
                  <a:cubicBezTo>
                    <a:pt x="2817" y="15045"/>
                    <a:pt x="2759" y="14945"/>
                    <a:pt x="2697" y="14765"/>
                  </a:cubicBezTo>
                  <a:cubicBezTo>
                    <a:pt x="2638" y="14592"/>
                    <a:pt x="2633" y="14455"/>
                    <a:pt x="2596" y="14251"/>
                  </a:cubicBezTo>
                  <a:cubicBezTo>
                    <a:pt x="2544" y="13969"/>
                    <a:pt x="2470" y="13877"/>
                    <a:pt x="2409" y="13607"/>
                  </a:cubicBezTo>
                  <a:cubicBezTo>
                    <a:pt x="2375" y="13458"/>
                    <a:pt x="2361" y="13359"/>
                    <a:pt x="2323" y="13215"/>
                  </a:cubicBezTo>
                  <a:cubicBezTo>
                    <a:pt x="2268" y="13194"/>
                    <a:pt x="2251" y="13079"/>
                    <a:pt x="2199" y="13046"/>
                  </a:cubicBezTo>
                  <a:cubicBezTo>
                    <a:pt x="2148" y="13014"/>
                    <a:pt x="2110" y="13067"/>
                    <a:pt x="2064" y="13000"/>
                  </a:cubicBezTo>
                  <a:cubicBezTo>
                    <a:pt x="2023" y="12940"/>
                    <a:pt x="2031" y="12827"/>
                    <a:pt x="2004" y="12729"/>
                  </a:cubicBezTo>
                  <a:cubicBezTo>
                    <a:pt x="1918" y="12415"/>
                    <a:pt x="1926" y="12164"/>
                    <a:pt x="1858" y="11823"/>
                  </a:cubicBezTo>
                  <a:cubicBezTo>
                    <a:pt x="1830" y="11682"/>
                    <a:pt x="1792" y="11630"/>
                    <a:pt x="1765" y="11488"/>
                  </a:cubicBezTo>
                  <a:cubicBezTo>
                    <a:pt x="1750" y="11417"/>
                    <a:pt x="1753" y="11352"/>
                    <a:pt x="1727" y="11311"/>
                  </a:cubicBezTo>
                  <a:cubicBezTo>
                    <a:pt x="1707" y="11280"/>
                    <a:pt x="1690" y="11287"/>
                    <a:pt x="1667" y="11273"/>
                  </a:cubicBezTo>
                  <a:cubicBezTo>
                    <a:pt x="1617" y="11243"/>
                    <a:pt x="1605" y="11145"/>
                    <a:pt x="1562" y="11077"/>
                  </a:cubicBezTo>
                  <a:cubicBezTo>
                    <a:pt x="1489" y="10960"/>
                    <a:pt x="1435" y="10942"/>
                    <a:pt x="1364" y="10825"/>
                  </a:cubicBezTo>
                  <a:cubicBezTo>
                    <a:pt x="1298" y="10720"/>
                    <a:pt x="1255" y="10594"/>
                    <a:pt x="1255" y="10397"/>
                  </a:cubicBezTo>
                  <a:lnTo>
                    <a:pt x="1255" y="10169"/>
                  </a:lnTo>
                  <a:cubicBezTo>
                    <a:pt x="1255" y="9952"/>
                    <a:pt x="1156" y="9931"/>
                    <a:pt x="1090" y="9788"/>
                  </a:cubicBezTo>
                  <a:cubicBezTo>
                    <a:pt x="1066" y="9737"/>
                    <a:pt x="1063" y="9674"/>
                    <a:pt x="1049" y="9601"/>
                  </a:cubicBezTo>
                  <a:cubicBezTo>
                    <a:pt x="1023" y="9476"/>
                    <a:pt x="982" y="9450"/>
                    <a:pt x="936" y="9369"/>
                  </a:cubicBezTo>
                  <a:cubicBezTo>
                    <a:pt x="906" y="9312"/>
                    <a:pt x="883" y="9291"/>
                    <a:pt x="858" y="9219"/>
                  </a:cubicBezTo>
                  <a:cubicBezTo>
                    <a:pt x="819" y="9106"/>
                    <a:pt x="814" y="8995"/>
                    <a:pt x="760" y="8930"/>
                  </a:cubicBezTo>
                  <a:cubicBezTo>
                    <a:pt x="679" y="8829"/>
                    <a:pt x="615" y="8848"/>
                    <a:pt x="551" y="8687"/>
                  </a:cubicBezTo>
                  <a:cubicBezTo>
                    <a:pt x="489" y="8533"/>
                    <a:pt x="441" y="8474"/>
                    <a:pt x="363" y="8379"/>
                  </a:cubicBezTo>
                  <a:cubicBezTo>
                    <a:pt x="321" y="8327"/>
                    <a:pt x="309" y="8253"/>
                    <a:pt x="270" y="8182"/>
                  </a:cubicBezTo>
                  <a:cubicBezTo>
                    <a:pt x="249" y="8147"/>
                    <a:pt x="249" y="8101"/>
                    <a:pt x="232" y="8052"/>
                  </a:cubicBezTo>
                  <a:cubicBezTo>
                    <a:pt x="204" y="7968"/>
                    <a:pt x="179" y="7944"/>
                    <a:pt x="142" y="7884"/>
                  </a:cubicBezTo>
                  <a:cubicBezTo>
                    <a:pt x="124" y="7853"/>
                    <a:pt x="124" y="7799"/>
                    <a:pt x="112" y="7753"/>
                  </a:cubicBezTo>
                  <a:cubicBezTo>
                    <a:pt x="79" y="7630"/>
                    <a:pt x="70" y="7540"/>
                    <a:pt x="52" y="7398"/>
                  </a:cubicBezTo>
                  <a:cubicBezTo>
                    <a:pt x="28" y="7200"/>
                    <a:pt x="0" y="7088"/>
                    <a:pt x="0" y="6880"/>
                  </a:cubicBezTo>
                  <a:cubicBezTo>
                    <a:pt x="0" y="6731"/>
                    <a:pt x="72" y="6679"/>
                    <a:pt x="132" y="6679"/>
                  </a:cubicBezTo>
                  <a:cubicBezTo>
                    <a:pt x="175" y="6679"/>
                    <a:pt x="197" y="6697"/>
                    <a:pt x="240" y="6697"/>
                  </a:cubicBezTo>
                  <a:cubicBezTo>
                    <a:pt x="245" y="6700"/>
                    <a:pt x="249" y="6689"/>
                    <a:pt x="255" y="6689"/>
                  </a:cubicBezTo>
                  <a:cubicBezTo>
                    <a:pt x="281" y="6689"/>
                    <a:pt x="281" y="6777"/>
                    <a:pt x="300" y="6819"/>
                  </a:cubicBezTo>
                  <a:cubicBezTo>
                    <a:pt x="342" y="6920"/>
                    <a:pt x="365" y="7034"/>
                    <a:pt x="424" y="7034"/>
                  </a:cubicBezTo>
                  <a:lnTo>
                    <a:pt x="521" y="7034"/>
                  </a:lnTo>
                  <a:lnTo>
                    <a:pt x="566" y="7062"/>
                  </a:lnTo>
                  <a:lnTo>
                    <a:pt x="662" y="7062"/>
                  </a:lnTo>
                  <a:cubicBezTo>
                    <a:pt x="690" y="7062"/>
                    <a:pt x="699" y="6992"/>
                    <a:pt x="723" y="6960"/>
                  </a:cubicBezTo>
                  <a:cubicBezTo>
                    <a:pt x="762" y="6906"/>
                    <a:pt x="792" y="6913"/>
                    <a:pt x="837" y="6913"/>
                  </a:cubicBezTo>
                  <a:cubicBezTo>
                    <a:pt x="892" y="6913"/>
                    <a:pt x="925" y="6913"/>
                    <a:pt x="978" y="6950"/>
                  </a:cubicBezTo>
                  <a:cubicBezTo>
                    <a:pt x="1001" y="6967"/>
                    <a:pt x="1008" y="7034"/>
                    <a:pt x="1034" y="7034"/>
                  </a:cubicBezTo>
                  <a:cubicBezTo>
                    <a:pt x="1075" y="7034"/>
                    <a:pt x="1090" y="6931"/>
                    <a:pt x="1131" y="6931"/>
                  </a:cubicBezTo>
                  <a:cubicBezTo>
                    <a:pt x="1176" y="6931"/>
                    <a:pt x="1184" y="7048"/>
                    <a:pt x="1221" y="7108"/>
                  </a:cubicBezTo>
                  <a:cubicBezTo>
                    <a:pt x="1282" y="7207"/>
                    <a:pt x="1336" y="7230"/>
                    <a:pt x="1371" y="7389"/>
                  </a:cubicBezTo>
                  <a:cubicBezTo>
                    <a:pt x="1396" y="7505"/>
                    <a:pt x="1395" y="7594"/>
                    <a:pt x="1424" y="7706"/>
                  </a:cubicBezTo>
                  <a:cubicBezTo>
                    <a:pt x="1450" y="7814"/>
                    <a:pt x="1513" y="7820"/>
                    <a:pt x="1513" y="7949"/>
                  </a:cubicBezTo>
                  <a:cubicBezTo>
                    <a:pt x="1513" y="8052"/>
                    <a:pt x="1458" y="8070"/>
                    <a:pt x="1458" y="8173"/>
                  </a:cubicBezTo>
                  <a:cubicBezTo>
                    <a:pt x="1458" y="8289"/>
                    <a:pt x="1501" y="8332"/>
                    <a:pt x="1544" y="8379"/>
                  </a:cubicBezTo>
                  <a:cubicBezTo>
                    <a:pt x="1619" y="8465"/>
                    <a:pt x="1670" y="8469"/>
                    <a:pt x="1753" y="8490"/>
                  </a:cubicBezTo>
                  <a:cubicBezTo>
                    <a:pt x="1833" y="8512"/>
                    <a:pt x="1871" y="8602"/>
                    <a:pt x="1941" y="8696"/>
                  </a:cubicBezTo>
                  <a:cubicBezTo>
                    <a:pt x="1993" y="8765"/>
                    <a:pt x="2028" y="8775"/>
                    <a:pt x="2083" y="8836"/>
                  </a:cubicBezTo>
                  <a:cubicBezTo>
                    <a:pt x="2114" y="8871"/>
                    <a:pt x="2137" y="8862"/>
                    <a:pt x="2169" y="8892"/>
                  </a:cubicBezTo>
                  <a:cubicBezTo>
                    <a:pt x="2244" y="8966"/>
                    <a:pt x="2283" y="9039"/>
                    <a:pt x="2345" y="9172"/>
                  </a:cubicBezTo>
                  <a:cubicBezTo>
                    <a:pt x="2377" y="9240"/>
                    <a:pt x="2404" y="9254"/>
                    <a:pt x="2435" y="9322"/>
                  </a:cubicBezTo>
                  <a:cubicBezTo>
                    <a:pt x="2523" y="9515"/>
                    <a:pt x="2538" y="9709"/>
                    <a:pt x="2622" y="9919"/>
                  </a:cubicBezTo>
                  <a:cubicBezTo>
                    <a:pt x="2629" y="9888"/>
                    <a:pt x="2634" y="9854"/>
                    <a:pt x="2649" y="9854"/>
                  </a:cubicBezTo>
                  <a:cubicBezTo>
                    <a:pt x="2693" y="9854"/>
                    <a:pt x="2705" y="9973"/>
                    <a:pt x="2728" y="10068"/>
                  </a:cubicBezTo>
                  <a:cubicBezTo>
                    <a:pt x="2758" y="10202"/>
                    <a:pt x="2788" y="10255"/>
                    <a:pt x="2825" y="10377"/>
                  </a:cubicBezTo>
                  <a:cubicBezTo>
                    <a:pt x="2858" y="10491"/>
                    <a:pt x="2871" y="10580"/>
                    <a:pt x="2915" y="10675"/>
                  </a:cubicBezTo>
                  <a:lnTo>
                    <a:pt x="2922" y="10619"/>
                  </a:lnTo>
                  <a:lnTo>
                    <a:pt x="2885" y="10329"/>
                  </a:lnTo>
                  <a:lnTo>
                    <a:pt x="2885" y="10236"/>
                  </a:lnTo>
                  <a:lnTo>
                    <a:pt x="2917" y="10236"/>
                  </a:lnTo>
                  <a:cubicBezTo>
                    <a:pt x="2939" y="10236"/>
                    <a:pt x="2947" y="10276"/>
                    <a:pt x="2967" y="10293"/>
                  </a:cubicBezTo>
                  <a:cubicBezTo>
                    <a:pt x="3060" y="10369"/>
                    <a:pt x="3093" y="10521"/>
                    <a:pt x="3166" y="10685"/>
                  </a:cubicBezTo>
                  <a:cubicBezTo>
                    <a:pt x="3285" y="10909"/>
                    <a:pt x="3387" y="10886"/>
                    <a:pt x="3518" y="11067"/>
                  </a:cubicBezTo>
                  <a:cubicBezTo>
                    <a:pt x="3563" y="11131"/>
                    <a:pt x="3595" y="11165"/>
                    <a:pt x="3623" y="11273"/>
                  </a:cubicBezTo>
                  <a:cubicBezTo>
                    <a:pt x="3677" y="11475"/>
                    <a:pt x="3695" y="11730"/>
                    <a:pt x="3792" y="11730"/>
                  </a:cubicBezTo>
                  <a:lnTo>
                    <a:pt x="3903" y="11730"/>
                  </a:lnTo>
                  <a:cubicBezTo>
                    <a:pt x="3930" y="11730"/>
                    <a:pt x="3941" y="11780"/>
                    <a:pt x="3964" y="11814"/>
                  </a:cubicBezTo>
                  <a:cubicBezTo>
                    <a:pt x="3989" y="11852"/>
                    <a:pt x="4009" y="11899"/>
                    <a:pt x="4009" y="11974"/>
                  </a:cubicBezTo>
                  <a:cubicBezTo>
                    <a:pt x="4009" y="12045"/>
                    <a:pt x="3992" y="12086"/>
                    <a:pt x="3975" y="12141"/>
                  </a:cubicBezTo>
                  <a:cubicBezTo>
                    <a:pt x="3954" y="12211"/>
                    <a:pt x="3953" y="12271"/>
                    <a:pt x="3941" y="12356"/>
                  </a:cubicBezTo>
                  <a:cubicBezTo>
                    <a:pt x="3987" y="12304"/>
                    <a:pt x="3997" y="12214"/>
                    <a:pt x="4028" y="12113"/>
                  </a:cubicBezTo>
                  <a:cubicBezTo>
                    <a:pt x="4056" y="12020"/>
                    <a:pt x="4087" y="12006"/>
                    <a:pt x="4117" y="11917"/>
                  </a:cubicBezTo>
                  <a:cubicBezTo>
                    <a:pt x="4138" y="11856"/>
                    <a:pt x="4152" y="11786"/>
                    <a:pt x="4185" y="11786"/>
                  </a:cubicBezTo>
                  <a:cubicBezTo>
                    <a:pt x="4255" y="11786"/>
                    <a:pt x="4262" y="11992"/>
                    <a:pt x="4323" y="12076"/>
                  </a:cubicBezTo>
                  <a:cubicBezTo>
                    <a:pt x="4372" y="12144"/>
                    <a:pt x="4424" y="12197"/>
                    <a:pt x="4424" y="12337"/>
                  </a:cubicBezTo>
                  <a:cubicBezTo>
                    <a:pt x="4424" y="12419"/>
                    <a:pt x="4408" y="12477"/>
                    <a:pt x="4380" y="12515"/>
                  </a:cubicBezTo>
                  <a:cubicBezTo>
                    <a:pt x="4358" y="12543"/>
                    <a:pt x="4338" y="12519"/>
                    <a:pt x="4316" y="12543"/>
                  </a:cubicBezTo>
                  <a:cubicBezTo>
                    <a:pt x="4272" y="12591"/>
                    <a:pt x="4248" y="12662"/>
                    <a:pt x="4233" y="12776"/>
                  </a:cubicBezTo>
                  <a:cubicBezTo>
                    <a:pt x="4245" y="12778"/>
                    <a:pt x="4250" y="12783"/>
                    <a:pt x="4262" y="12785"/>
                  </a:cubicBezTo>
                  <a:lnTo>
                    <a:pt x="4312" y="12767"/>
                  </a:lnTo>
                  <a:lnTo>
                    <a:pt x="4387" y="12767"/>
                  </a:lnTo>
                  <a:lnTo>
                    <a:pt x="4402" y="12794"/>
                  </a:lnTo>
                  <a:cubicBezTo>
                    <a:pt x="4358" y="12998"/>
                    <a:pt x="4248" y="13017"/>
                    <a:pt x="4248" y="13247"/>
                  </a:cubicBezTo>
                  <a:cubicBezTo>
                    <a:pt x="4248" y="13311"/>
                    <a:pt x="4272" y="13331"/>
                    <a:pt x="4286" y="13383"/>
                  </a:cubicBezTo>
                  <a:cubicBezTo>
                    <a:pt x="4329" y="13536"/>
                    <a:pt x="4380" y="13607"/>
                    <a:pt x="4455" y="13607"/>
                  </a:cubicBezTo>
                  <a:cubicBezTo>
                    <a:pt x="4504" y="13607"/>
                    <a:pt x="4522" y="13476"/>
                    <a:pt x="4571" y="13476"/>
                  </a:cubicBezTo>
                  <a:lnTo>
                    <a:pt x="4648" y="13476"/>
                  </a:lnTo>
                  <a:cubicBezTo>
                    <a:pt x="4678" y="13476"/>
                    <a:pt x="4709" y="13521"/>
                    <a:pt x="4709" y="13595"/>
                  </a:cubicBezTo>
                  <a:lnTo>
                    <a:pt x="4709" y="13834"/>
                  </a:lnTo>
                  <a:cubicBezTo>
                    <a:pt x="4709" y="14013"/>
                    <a:pt x="4706" y="14132"/>
                    <a:pt x="4743" y="14289"/>
                  </a:cubicBezTo>
                  <a:cubicBezTo>
                    <a:pt x="4760" y="14363"/>
                    <a:pt x="4778" y="14403"/>
                    <a:pt x="4788" y="14484"/>
                  </a:cubicBezTo>
                  <a:cubicBezTo>
                    <a:pt x="4803" y="14610"/>
                    <a:pt x="4807" y="14730"/>
                    <a:pt x="4855" y="14783"/>
                  </a:cubicBezTo>
                  <a:cubicBezTo>
                    <a:pt x="4882" y="14811"/>
                    <a:pt x="4906" y="14774"/>
                    <a:pt x="4930" y="14811"/>
                  </a:cubicBezTo>
                  <a:cubicBezTo>
                    <a:pt x="4952" y="14844"/>
                    <a:pt x="4956" y="14898"/>
                    <a:pt x="4956" y="14961"/>
                  </a:cubicBezTo>
                  <a:cubicBezTo>
                    <a:pt x="4956" y="15057"/>
                    <a:pt x="4942" y="15110"/>
                    <a:pt x="4934" y="15204"/>
                  </a:cubicBezTo>
                  <a:cubicBezTo>
                    <a:pt x="4945" y="15215"/>
                    <a:pt x="4953" y="15232"/>
                    <a:pt x="4966" y="15232"/>
                  </a:cubicBezTo>
                  <a:cubicBezTo>
                    <a:pt x="4991" y="15232"/>
                    <a:pt x="5002" y="15182"/>
                    <a:pt x="5027" y="15175"/>
                  </a:cubicBezTo>
                  <a:cubicBezTo>
                    <a:pt x="5057" y="15168"/>
                    <a:pt x="5073" y="15185"/>
                    <a:pt x="5103" y="15185"/>
                  </a:cubicBezTo>
                  <a:cubicBezTo>
                    <a:pt x="5156" y="15185"/>
                    <a:pt x="5184" y="15120"/>
                    <a:pt x="5238" y="15120"/>
                  </a:cubicBezTo>
                  <a:cubicBezTo>
                    <a:pt x="5276" y="15120"/>
                    <a:pt x="5267" y="15258"/>
                    <a:pt x="5294" y="15325"/>
                  </a:cubicBezTo>
                  <a:cubicBezTo>
                    <a:pt x="5322" y="15395"/>
                    <a:pt x="5353" y="15388"/>
                    <a:pt x="5387" y="15437"/>
                  </a:cubicBezTo>
                  <a:lnTo>
                    <a:pt x="5387" y="15643"/>
                  </a:lnTo>
                  <a:cubicBezTo>
                    <a:pt x="5407" y="15691"/>
                    <a:pt x="5417" y="15731"/>
                    <a:pt x="5444" y="15755"/>
                  </a:cubicBezTo>
                  <a:cubicBezTo>
                    <a:pt x="5467" y="15776"/>
                    <a:pt x="5496" y="15791"/>
                    <a:pt x="5496" y="15855"/>
                  </a:cubicBezTo>
                  <a:lnTo>
                    <a:pt x="5496" y="16046"/>
                  </a:lnTo>
                  <a:cubicBezTo>
                    <a:pt x="5496" y="16095"/>
                    <a:pt x="5480" y="16116"/>
                    <a:pt x="5470" y="16156"/>
                  </a:cubicBezTo>
                  <a:cubicBezTo>
                    <a:pt x="5453" y="16219"/>
                    <a:pt x="5451" y="16268"/>
                    <a:pt x="5429" y="16324"/>
                  </a:cubicBezTo>
                  <a:cubicBezTo>
                    <a:pt x="5410" y="16447"/>
                    <a:pt x="5387" y="16516"/>
                    <a:pt x="5387" y="16648"/>
                  </a:cubicBezTo>
                  <a:lnTo>
                    <a:pt x="5387" y="16861"/>
                  </a:lnTo>
                  <a:cubicBezTo>
                    <a:pt x="5406" y="16861"/>
                    <a:pt x="5417" y="16865"/>
                    <a:pt x="5436" y="16865"/>
                  </a:cubicBezTo>
                  <a:cubicBezTo>
                    <a:pt x="5437" y="16891"/>
                    <a:pt x="5440" y="16908"/>
                    <a:pt x="5440" y="16933"/>
                  </a:cubicBezTo>
                  <a:cubicBezTo>
                    <a:pt x="5440" y="17127"/>
                    <a:pt x="5365" y="17201"/>
                    <a:pt x="5365" y="17395"/>
                  </a:cubicBezTo>
                  <a:lnTo>
                    <a:pt x="5365" y="18399"/>
                  </a:lnTo>
                  <a:cubicBezTo>
                    <a:pt x="5365" y="18527"/>
                    <a:pt x="5344" y="18595"/>
                    <a:pt x="5339" y="18724"/>
                  </a:cubicBezTo>
                  <a:cubicBezTo>
                    <a:pt x="5330" y="18905"/>
                    <a:pt x="5349" y="19022"/>
                    <a:pt x="5312" y="19181"/>
                  </a:cubicBezTo>
                  <a:cubicBezTo>
                    <a:pt x="5312" y="19181"/>
                    <a:pt x="5312" y="19181"/>
                    <a:pt x="5312" y="19181"/>
                  </a:cubicBezTo>
                  <a:close/>
                  <a:moveTo>
                    <a:pt x="6287" y="14961"/>
                  </a:moveTo>
                  <a:lnTo>
                    <a:pt x="6287" y="15549"/>
                  </a:lnTo>
                  <a:cubicBezTo>
                    <a:pt x="6336" y="15549"/>
                    <a:pt x="6357" y="15651"/>
                    <a:pt x="6406" y="15651"/>
                  </a:cubicBezTo>
                  <a:cubicBezTo>
                    <a:pt x="6423" y="15651"/>
                    <a:pt x="6432" y="15623"/>
                    <a:pt x="6444" y="15596"/>
                  </a:cubicBezTo>
                  <a:cubicBezTo>
                    <a:pt x="6476" y="15516"/>
                    <a:pt x="6510" y="15500"/>
                    <a:pt x="6530" y="15400"/>
                  </a:cubicBezTo>
                  <a:cubicBezTo>
                    <a:pt x="6551" y="15294"/>
                    <a:pt x="6609" y="15286"/>
                    <a:pt x="6609" y="15167"/>
                  </a:cubicBezTo>
                  <a:cubicBezTo>
                    <a:pt x="6609" y="15113"/>
                    <a:pt x="6588" y="15094"/>
                    <a:pt x="6571" y="15064"/>
                  </a:cubicBezTo>
                  <a:cubicBezTo>
                    <a:pt x="6545" y="15014"/>
                    <a:pt x="6528" y="14987"/>
                    <a:pt x="6496" y="14970"/>
                  </a:cubicBezTo>
                  <a:cubicBezTo>
                    <a:pt x="6479" y="14963"/>
                    <a:pt x="6472" y="14921"/>
                    <a:pt x="6455" y="14905"/>
                  </a:cubicBezTo>
                  <a:cubicBezTo>
                    <a:pt x="6394" y="14844"/>
                    <a:pt x="6353" y="14961"/>
                    <a:pt x="6287" y="14961"/>
                  </a:cubicBezTo>
                  <a:cubicBezTo>
                    <a:pt x="6287" y="14961"/>
                    <a:pt x="6287" y="14961"/>
                    <a:pt x="6287" y="14961"/>
                  </a:cubicBezTo>
                  <a:close/>
                  <a:moveTo>
                    <a:pt x="5402" y="13896"/>
                  </a:moveTo>
                  <a:lnTo>
                    <a:pt x="5395" y="13971"/>
                  </a:lnTo>
                  <a:lnTo>
                    <a:pt x="5395" y="14317"/>
                  </a:lnTo>
                  <a:cubicBezTo>
                    <a:pt x="5363" y="14198"/>
                    <a:pt x="5345" y="14064"/>
                    <a:pt x="5288" y="14064"/>
                  </a:cubicBezTo>
                  <a:cubicBezTo>
                    <a:pt x="5250" y="14064"/>
                    <a:pt x="5211" y="14128"/>
                    <a:pt x="5211" y="14223"/>
                  </a:cubicBezTo>
                  <a:cubicBezTo>
                    <a:pt x="5211" y="14303"/>
                    <a:pt x="5222" y="14345"/>
                    <a:pt x="5222" y="14424"/>
                  </a:cubicBezTo>
                  <a:cubicBezTo>
                    <a:pt x="5222" y="14569"/>
                    <a:pt x="5151" y="14603"/>
                    <a:pt x="5151" y="14749"/>
                  </a:cubicBezTo>
                  <a:lnTo>
                    <a:pt x="5293" y="14749"/>
                  </a:lnTo>
                  <a:cubicBezTo>
                    <a:pt x="5318" y="14749"/>
                    <a:pt x="5327" y="14811"/>
                    <a:pt x="5339" y="14867"/>
                  </a:cubicBezTo>
                  <a:cubicBezTo>
                    <a:pt x="5359" y="14973"/>
                    <a:pt x="5353" y="15047"/>
                    <a:pt x="5361" y="15167"/>
                  </a:cubicBezTo>
                  <a:cubicBezTo>
                    <a:pt x="5372" y="15322"/>
                    <a:pt x="5414" y="15400"/>
                    <a:pt x="5470" y="15465"/>
                  </a:cubicBezTo>
                  <a:cubicBezTo>
                    <a:pt x="5497" y="15495"/>
                    <a:pt x="5509" y="15535"/>
                    <a:pt x="5537" y="15558"/>
                  </a:cubicBezTo>
                  <a:cubicBezTo>
                    <a:pt x="5589" y="15603"/>
                    <a:pt x="5628" y="15549"/>
                    <a:pt x="5680" y="15596"/>
                  </a:cubicBezTo>
                  <a:cubicBezTo>
                    <a:pt x="5720" y="15633"/>
                    <a:pt x="5737" y="15717"/>
                    <a:pt x="5780" y="15717"/>
                  </a:cubicBezTo>
                  <a:cubicBezTo>
                    <a:pt x="5795" y="15717"/>
                    <a:pt x="5803" y="15712"/>
                    <a:pt x="5818" y="15708"/>
                  </a:cubicBezTo>
                  <a:cubicBezTo>
                    <a:pt x="5808" y="15575"/>
                    <a:pt x="5770" y="15519"/>
                    <a:pt x="5770" y="15385"/>
                  </a:cubicBezTo>
                  <a:cubicBezTo>
                    <a:pt x="5770" y="15236"/>
                    <a:pt x="5860" y="15220"/>
                    <a:pt x="5860" y="15071"/>
                  </a:cubicBezTo>
                  <a:lnTo>
                    <a:pt x="5860" y="14998"/>
                  </a:lnTo>
                  <a:lnTo>
                    <a:pt x="5827" y="14998"/>
                  </a:lnTo>
                  <a:cubicBezTo>
                    <a:pt x="5779" y="14998"/>
                    <a:pt x="5755" y="15073"/>
                    <a:pt x="5708" y="15073"/>
                  </a:cubicBezTo>
                  <a:cubicBezTo>
                    <a:pt x="5644" y="15073"/>
                    <a:pt x="5631" y="14898"/>
                    <a:pt x="5605" y="14755"/>
                  </a:cubicBezTo>
                  <a:cubicBezTo>
                    <a:pt x="5571" y="14576"/>
                    <a:pt x="5573" y="14455"/>
                    <a:pt x="5556" y="14261"/>
                  </a:cubicBezTo>
                  <a:cubicBezTo>
                    <a:pt x="5549" y="14183"/>
                    <a:pt x="5516" y="14169"/>
                    <a:pt x="5507" y="14093"/>
                  </a:cubicBezTo>
                  <a:cubicBezTo>
                    <a:pt x="5494" y="13969"/>
                    <a:pt x="5454" y="13906"/>
                    <a:pt x="5402" y="13896"/>
                  </a:cubicBezTo>
                  <a:cubicBezTo>
                    <a:pt x="5402" y="13896"/>
                    <a:pt x="5402" y="13896"/>
                    <a:pt x="5402" y="13896"/>
                  </a:cubicBezTo>
                  <a:close/>
                  <a:moveTo>
                    <a:pt x="7508" y="21160"/>
                  </a:moveTo>
                  <a:cubicBezTo>
                    <a:pt x="7555" y="21160"/>
                    <a:pt x="7578" y="21228"/>
                    <a:pt x="7616" y="21291"/>
                  </a:cubicBezTo>
                  <a:cubicBezTo>
                    <a:pt x="7643" y="21333"/>
                    <a:pt x="7664" y="21330"/>
                    <a:pt x="7695" y="21347"/>
                  </a:cubicBezTo>
                  <a:cubicBezTo>
                    <a:pt x="7730" y="21365"/>
                    <a:pt x="7747" y="21422"/>
                    <a:pt x="7782" y="21422"/>
                  </a:cubicBezTo>
                  <a:lnTo>
                    <a:pt x="7867" y="21422"/>
                  </a:lnTo>
                  <a:cubicBezTo>
                    <a:pt x="7887" y="21422"/>
                    <a:pt x="7894" y="21373"/>
                    <a:pt x="7913" y="21356"/>
                  </a:cubicBezTo>
                  <a:cubicBezTo>
                    <a:pt x="7985" y="21291"/>
                    <a:pt x="8028" y="21254"/>
                    <a:pt x="8104" y="21254"/>
                  </a:cubicBezTo>
                  <a:lnTo>
                    <a:pt x="8215" y="21254"/>
                  </a:lnTo>
                  <a:cubicBezTo>
                    <a:pt x="8357" y="21254"/>
                    <a:pt x="8434" y="21142"/>
                    <a:pt x="8575" y="21142"/>
                  </a:cubicBezTo>
                  <a:cubicBezTo>
                    <a:pt x="8647" y="21142"/>
                    <a:pt x="8688" y="21160"/>
                    <a:pt x="8759" y="21160"/>
                  </a:cubicBezTo>
                  <a:cubicBezTo>
                    <a:pt x="8875" y="21160"/>
                    <a:pt x="8929" y="20946"/>
                    <a:pt x="9045" y="20946"/>
                  </a:cubicBezTo>
                  <a:lnTo>
                    <a:pt x="9141" y="20946"/>
                  </a:lnTo>
                  <a:cubicBezTo>
                    <a:pt x="9156" y="20946"/>
                    <a:pt x="9163" y="20978"/>
                    <a:pt x="9179" y="20983"/>
                  </a:cubicBezTo>
                  <a:cubicBezTo>
                    <a:pt x="9254" y="21013"/>
                    <a:pt x="9295" y="21039"/>
                    <a:pt x="9370" y="21039"/>
                  </a:cubicBezTo>
                  <a:cubicBezTo>
                    <a:pt x="9379" y="21039"/>
                    <a:pt x="9383" y="21020"/>
                    <a:pt x="9392" y="21020"/>
                  </a:cubicBezTo>
                  <a:cubicBezTo>
                    <a:pt x="9482" y="21020"/>
                    <a:pt x="9520" y="21207"/>
                    <a:pt x="9610" y="21207"/>
                  </a:cubicBezTo>
                  <a:cubicBezTo>
                    <a:pt x="9635" y="21207"/>
                    <a:pt x="9664" y="21218"/>
                    <a:pt x="9673" y="21160"/>
                  </a:cubicBezTo>
                  <a:cubicBezTo>
                    <a:pt x="9641" y="21111"/>
                    <a:pt x="9614" y="21107"/>
                    <a:pt x="9587" y="21039"/>
                  </a:cubicBezTo>
                  <a:cubicBezTo>
                    <a:pt x="9542" y="20927"/>
                    <a:pt x="9553" y="20803"/>
                    <a:pt x="9542" y="20646"/>
                  </a:cubicBezTo>
                  <a:cubicBezTo>
                    <a:pt x="9538" y="20588"/>
                    <a:pt x="9527" y="20555"/>
                    <a:pt x="9527" y="20495"/>
                  </a:cubicBezTo>
                  <a:lnTo>
                    <a:pt x="9527" y="20098"/>
                  </a:lnTo>
                  <a:cubicBezTo>
                    <a:pt x="9527" y="19967"/>
                    <a:pt x="9532" y="19867"/>
                    <a:pt x="9497" y="19769"/>
                  </a:cubicBezTo>
                  <a:cubicBezTo>
                    <a:pt x="9417" y="19835"/>
                    <a:pt x="9374" y="19806"/>
                    <a:pt x="9291" y="19853"/>
                  </a:cubicBezTo>
                  <a:cubicBezTo>
                    <a:pt x="9213" y="19898"/>
                    <a:pt x="9175" y="19970"/>
                    <a:pt x="9100" y="20031"/>
                  </a:cubicBezTo>
                  <a:cubicBezTo>
                    <a:pt x="9007" y="20107"/>
                    <a:pt x="8947" y="20096"/>
                    <a:pt x="8849" y="20096"/>
                  </a:cubicBezTo>
                  <a:cubicBezTo>
                    <a:pt x="8763" y="19979"/>
                    <a:pt x="8797" y="19734"/>
                    <a:pt x="8752" y="19517"/>
                  </a:cubicBezTo>
                  <a:cubicBezTo>
                    <a:pt x="8737" y="19444"/>
                    <a:pt x="8701" y="19466"/>
                    <a:pt x="8677" y="19415"/>
                  </a:cubicBezTo>
                  <a:cubicBezTo>
                    <a:pt x="8631" y="19316"/>
                    <a:pt x="8634" y="19202"/>
                    <a:pt x="8591" y="19088"/>
                  </a:cubicBezTo>
                  <a:lnTo>
                    <a:pt x="8582" y="19088"/>
                  </a:lnTo>
                  <a:cubicBezTo>
                    <a:pt x="8555" y="19122"/>
                    <a:pt x="8550" y="19179"/>
                    <a:pt x="8523" y="19209"/>
                  </a:cubicBezTo>
                  <a:cubicBezTo>
                    <a:pt x="8413" y="19340"/>
                    <a:pt x="8334" y="19302"/>
                    <a:pt x="8212" y="19302"/>
                  </a:cubicBezTo>
                  <a:cubicBezTo>
                    <a:pt x="8061" y="19302"/>
                    <a:pt x="7986" y="19078"/>
                    <a:pt x="7834" y="19078"/>
                  </a:cubicBezTo>
                  <a:cubicBezTo>
                    <a:pt x="7793" y="19078"/>
                    <a:pt x="7782" y="19200"/>
                    <a:pt x="7778" y="19302"/>
                  </a:cubicBezTo>
                  <a:cubicBezTo>
                    <a:pt x="7774" y="19389"/>
                    <a:pt x="7750" y="19424"/>
                    <a:pt x="7740" y="19508"/>
                  </a:cubicBezTo>
                  <a:cubicBezTo>
                    <a:pt x="7736" y="19557"/>
                    <a:pt x="7741" y="19592"/>
                    <a:pt x="7732" y="19638"/>
                  </a:cubicBezTo>
                  <a:cubicBezTo>
                    <a:pt x="7707" y="19781"/>
                    <a:pt x="7650" y="19772"/>
                    <a:pt x="7590" y="19825"/>
                  </a:cubicBezTo>
                  <a:cubicBezTo>
                    <a:pt x="7536" y="19874"/>
                    <a:pt x="7500" y="19870"/>
                    <a:pt x="7448" y="19928"/>
                  </a:cubicBezTo>
                  <a:cubicBezTo>
                    <a:pt x="7358" y="20031"/>
                    <a:pt x="7299" y="20086"/>
                    <a:pt x="7200" y="20086"/>
                  </a:cubicBezTo>
                  <a:lnTo>
                    <a:pt x="7104" y="20086"/>
                  </a:lnTo>
                  <a:cubicBezTo>
                    <a:pt x="7029" y="20086"/>
                    <a:pt x="6991" y="20180"/>
                    <a:pt x="6916" y="20180"/>
                  </a:cubicBezTo>
                  <a:cubicBezTo>
                    <a:pt x="6820" y="20180"/>
                    <a:pt x="6751" y="20112"/>
                    <a:pt x="6695" y="19918"/>
                  </a:cubicBezTo>
                  <a:cubicBezTo>
                    <a:pt x="6658" y="19793"/>
                    <a:pt x="6634" y="19720"/>
                    <a:pt x="6590" y="19610"/>
                  </a:cubicBezTo>
                  <a:cubicBezTo>
                    <a:pt x="6578" y="19579"/>
                    <a:pt x="6569" y="19550"/>
                    <a:pt x="6552" y="19550"/>
                  </a:cubicBezTo>
                  <a:lnTo>
                    <a:pt x="6422" y="19550"/>
                  </a:lnTo>
                  <a:cubicBezTo>
                    <a:pt x="6377" y="19550"/>
                    <a:pt x="6346" y="19622"/>
                    <a:pt x="6302" y="19629"/>
                  </a:cubicBezTo>
                  <a:cubicBezTo>
                    <a:pt x="6244" y="19571"/>
                    <a:pt x="6209" y="19552"/>
                    <a:pt x="6148" y="19508"/>
                  </a:cubicBezTo>
                  <a:cubicBezTo>
                    <a:pt x="6116" y="19484"/>
                    <a:pt x="6102" y="19433"/>
                    <a:pt x="6069" y="19433"/>
                  </a:cubicBezTo>
                  <a:cubicBezTo>
                    <a:pt x="6030" y="19433"/>
                    <a:pt x="6010" y="19498"/>
                    <a:pt x="5971" y="19498"/>
                  </a:cubicBezTo>
                  <a:lnTo>
                    <a:pt x="5737" y="19498"/>
                  </a:lnTo>
                  <a:cubicBezTo>
                    <a:pt x="5694" y="19498"/>
                    <a:pt x="5670" y="19567"/>
                    <a:pt x="5642" y="19648"/>
                  </a:cubicBezTo>
                  <a:cubicBezTo>
                    <a:pt x="5607" y="19750"/>
                    <a:pt x="5566" y="19778"/>
                    <a:pt x="5511" y="19778"/>
                  </a:cubicBezTo>
                  <a:cubicBezTo>
                    <a:pt x="5453" y="19778"/>
                    <a:pt x="5446" y="19594"/>
                    <a:pt x="5389" y="19564"/>
                  </a:cubicBezTo>
                  <a:lnTo>
                    <a:pt x="5389" y="19835"/>
                  </a:lnTo>
                  <a:lnTo>
                    <a:pt x="5358" y="19993"/>
                  </a:lnTo>
                  <a:lnTo>
                    <a:pt x="5358" y="20248"/>
                  </a:lnTo>
                  <a:cubicBezTo>
                    <a:pt x="5358" y="20350"/>
                    <a:pt x="5325" y="20408"/>
                    <a:pt x="5286" y="20442"/>
                  </a:cubicBezTo>
                  <a:cubicBezTo>
                    <a:pt x="5263" y="20460"/>
                    <a:pt x="5241" y="20420"/>
                    <a:pt x="5222" y="20460"/>
                  </a:cubicBezTo>
                  <a:cubicBezTo>
                    <a:pt x="5208" y="20491"/>
                    <a:pt x="5212" y="20527"/>
                    <a:pt x="5207" y="20572"/>
                  </a:cubicBezTo>
                  <a:cubicBezTo>
                    <a:pt x="5193" y="20700"/>
                    <a:pt x="5187" y="20808"/>
                    <a:pt x="5140" y="20871"/>
                  </a:cubicBezTo>
                  <a:cubicBezTo>
                    <a:pt x="5113" y="20906"/>
                    <a:pt x="5092" y="20880"/>
                    <a:pt x="5061" y="20880"/>
                  </a:cubicBezTo>
                  <a:cubicBezTo>
                    <a:pt x="5075" y="20978"/>
                    <a:pt x="5066" y="21039"/>
                    <a:pt x="5061" y="21142"/>
                  </a:cubicBezTo>
                  <a:cubicBezTo>
                    <a:pt x="5131" y="21128"/>
                    <a:pt x="5154" y="20985"/>
                    <a:pt x="5219" y="20927"/>
                  </a:cubicBezTo>
                  <a:cubicBezTo>
                    <a:pt x="5256" y="20892"/>
                    <a:pt x="5282" y="20899"/>
                    <a:pt x="5322" y="20899"/>
                  </a:cubicBezTo>
                  <a:cubicBezTo>
                    <a:pt x="5343" y="20899"/>
                    <a:pt x="5353" y="20948"/>
                    <a:pt x="5372" y="20964"/>
                  </a:cubicBezTo>
                  <a:cubicBezTo>
                    <a:pt x="5406" y="20992"/>
                    <a:pt x="5430" y="20969"/>
                    <a:pt x="5466" y="20983"/>
                  </a:cubicBezTo>
                  <a:cubicBezTo>
                    <a:pt x="5497" y="20995"/>
                    <a:pt x="5513" y="21030"/>
                    <a:pt x="5545" y="21030"/>
                  </a:cubicBezTo>
                  <a:lnTo>
                    <a:pt x="5545" y="21181"/>
                  </a:lnTo>
                  <a:cubicBezTo>
                    <a:pt x="5545" y="21247"/>
                    <a:pt x="5530" y="21279"/>
                    <a:pt x="5530" y="21344"/>
                  </a:cubicBezTo>
                  <a:lnTo>
                    <a:pt x="5530" y="21412"/>
                  </a:lnTo>
                  <a:lnTo>
                    <a:pt x="5600" y="21412"/>
                  </a:lnTo>
                  <a:cubicBezTo>
                    <a:pt x="5680" y="21412"/>
                    <a:pt x="5724" y="21382"/>
                    <a:pt x="5803" y="21333"/>
                  </a:cubicBezTo>
                  <a:lnTo>
                    <a:pt x="6122" y="21347"/>
                  </a:lnTo>
                  <a:cubicBezTo>
                    <a:pt x="6179" y="21365"/>
                    <a:pt x="6204" y="21436"/>
                    <a:pt x="6260" y="21469"/>
                  </a:cubicBezTo>
                  <a:cubicBezTo>
                    <a:pt x="6379" y="21536"/>
                    <a:pt x="6448" y="21571"/>
                    <a:pt x="6569" y="21571"/>
                  </a:cubicBezTo>
                  <a:cubicBezTo>
                    <a:pt x="6597" y="21571"/>
                    <a:pt x="6615" y="21585"/>
                    <a:pt x="6642" y="21571"/>
                  </a:cubicBezTo>
                  <a:cubicBezTo>
                    <a:pt x="6676" y="21552"/>
                    <a:pt x="6664" y="21438"/>
                    <a:pt x="6687" y="21375"/>
                  </a:cubicBezTo>
                  <a:cubicBezTo>
                    <a:pt x="6737" y="21240"/>
                    <a:pt x="6807" y="21391"/>
                    <a:pt x="6878" y="21337"/>
                  </a:cubicBezTo>
                  <a:cubicBezTo>
                    <a:pt x="6946" y="21289"/>
                    <a:pt x="6962" y="21104"/>
                    <a:pt x="7032" y="21104"/>
                  </a:cubicBezTo>
                  <a:cubicBezTo>
                    <a:pt x="7061" y="21104"/>
                    <a:pt x="7073" y="21158"/>
                    <a:pt x="7100" y="21189"/>
                  </a:cubicBezTo>
                  <a:cubicBezTo>
                    <a:pt x="7127" y="21218"/>
                    <a:pt x="7146" y="21207"/>
                    <a:pt x="7176" y="21207"/>
                  </a:cubicBezTo>
                  <a:cubicBezTo>
                    <a:pt x="7246" y="21207"/>
                    <a:pt x="7285" y="21142"/>
                    <a:pt x="7355" y="21142"/>
                  </a:cubicBezTo>
                  <a:cubicBezTo>
                    <a:pt x="7419" y="21142"/>
                    <a:pt x="7444" y="21160"/>
                    <a:pt x="7508" y="21160"/>
                  </a:cubicBezTo>
                  <a:cubicBezTo>
                    <a:pt x="7508" y="21160"/>
                    <a:pt x="7508" y="21160"/>
                    <a:pt x="7508" y="2116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3236"/>
            <p:cNvSpPr/>
            <p:nvPr/>
          </p:nvSpPr>
          <p:spPr>
            <a:xfrm>
              <a:off x="4483923" y="4397093"/>
              <a:ext cx="327913" cy="518414"/>
            </a:xfrm>
            <a:custGeom>
              <a:avLst/>
              <a:gdLst/>
              <a:ahLst/>
              <a:cxnLst>
                <a:cxn ang="0">
                  <a:pos x="wd2" y="hd2"/>
                </a:cxn>
                <a:cxn ang="5400000">
                  <a:pos x="wd2" y="hd2"/>
                </a:cxn>
                <a:cxn ang="10800000">
                  <a:pos x="wd2" y="hd2"/>
                </a:cxn>
                <a:cxn ang="16200000">
                  <a:pos x="wd2" y="hd2"/>
                </a:cxn>
              </a:cxnLst>
              <a:rect l="0" t="0" r="r" b="b"/>
              <a:pathLst>
                <a:path w="21600" h="21600" extrusionOk="0">
                  <a:moveTo>
                    <a:pt x="6626" y="21578"/>
                  </a:moveTo>
                  <a:cubicBezTo>
                    <a:pt x="6666" y="21586"/>
                    <a:pt x="6688" y="21600"/>
                    <a:pt x="6731" y="21600"/>
                  </a:cubicBezTo>
                  <a:cubicBezTo>
                    <a:pt x="6798" y="21600"/>
                    <a:pt x="6805" y="21548"/>
                    <a:pt x="6854" y="21522"/>
                  </a:cubicBezTo>
                  <a:cubicBezTo>
                    <a:pt x="7013" y="21436"/>
                    <a:pt x="7069" y="21353"/>
                    <a:pt x="7241" y="21278"/>
                  </a:cubicBezTo>
                  <a:cubicBezTo>
                    <a:pt x="7413" y="21203"/>
                    <a:pt x="7570" y="21175"/>
                    <a:pt x="7663" y="21055"/>
                  </a:cubicBezTo>
                  <a:lnTo>
                    <a:pt x="7663" y="20978"/>
                  </a:lnTo>
                  <a:cubicBezTo>
                    <a:pt x="7404" y="20964"/>
                    <a:pt x="7263" y="21064"/>
                    <a:pt x="7083" y="21178"/>
                  </a:cubicBezTo>
                  <a:cubicBezTo>
                    <a:pt x="6867" y="21314"/>
                    <a:pt x="6697" y="21392"/>
                    <a:pt x="6626" y="21578"/>
                  </a:cubicBezTo>
                  <a:close/>
                  <a:moveTo>
                    <a:pt x="9403" y="19343"/>
                  </a:moveTo>
                  <a:cubicBezTo>
                    <a:pt x="9209" y="19343"/>
                    <a:pt x="9104" y="19377"/>
                    <a:pt x="8910" y="19377"/>
                  </a:cubicBezTo>
                  <a:cubicBezTo>
                    <a:pt x="8910" y="19546"/>
                    <a:pt x="8691" y="19608"/>
                    <a:pt x="8648" y="19777"/>
                  </a:cubicBezTo>
                  <a:cubicBezTo>
                    <a:pt x="8686" y="19785"/>
                    <a:pt x="8709" y="19799"/>
                    <a:pt x="8752" y="19799"/>
                  </a:cubicBezTo>
                  <a:cubicBezTo>
                    <a:pt x="8923" y="19799"/>
                    <a:pt x="8998" y="19719"/>
                    <a:pt x="9157" y="19677"/>
                  </a:cubicBezTo>
                  <a:cubicBezTo>
                    <a:pt x="9474" y="19594"/>
                    <a:pt x="9847" y="19613"/>
                    <a:pt x="9930" y="19399"/>
                  </a:cubicBezTo>
                  <a:cubicBezTo>
                    <a:pt x="9732" y="19358"/>
                    <a:pt x="9609" y="19343"/>
                    <a:pt x="9403" y="19343"/>
                  </a:cubicBezTo>
                  <a:cubicBezTo>
                    <a:pt x="9403" y="19343"/>
                    <a:pt x="9403" y="19343"/>
                    <a:pt x="9403" y="19343"/>
                  </a:cubicBezTo>
                  <a:close/>
                  <a:moveTo>
                    <a:pt x="11160" y="17720"/>
                  </a:moveTo>
                  <a:cubicBezTo>
                    <a:pt x="11117" y="17720"/>
                    <a:pt x="11094" y="17734"/>
                    <a:pt x="11055" y="17743"/>
                  </a:cubicBezTo>
                  <a:cubicBezTo>
                    <a:pt x="11046" y="17812"/>
                    <a:pt x="11072" y="17868"/>
                    <a:pt x="11002" y="17921"/>
                  </a:cubicBezTo>
                  <a:cubicBezTo>
                    <a:pt x="10931" y="17976"/>
                    <a:pt x="10773" y="17968"/>
                    <a:pt x="10773" y="18043"/>
                  </a:cubicBezTo>
                  <a:cubicBezTo>
                    <a:pt x="10773" y="18099"/>
                    <a:pt x="10818" y="18124"/>
                    <a:pt x="10844" y="18176"/>
                  </a:cubicBezTo>
                  <a:cubicBezTo>
                    <a:pt x="10867" y="18218"/>
                    <a:pt x="10835" y="18270"/>
                    <a:pt x="10896" y="18287"/>
                  </a:cubicBezTo>
                  <a:cubicBezTo>
                    <a:pt x="10994" y="18316"/>
                    <a:pt x="11069" y="18309"/>
                    <a:pt x="11178" y="18309"/>
                  </a:cubicBezTo>
                  <a:cubicBezTo>
                    <a:pt x="11323" y="18309"/>
                    <a:pt x="11379" y="18218"/>
                    <a:pt x="11424" y="18132"/>
                  </a:cubicBezTo>
                  <a:cubicBezTo>
                    <a:pt x="11494" y="18007"/>
                    <a:pt x="11616" y="17720"/>
                    <a:pt x="11160" y="17720"/>
                  </a:cubicBezTo>
                  <a:cubicBezTo>
                    <a:pt x="11160" y="17720"/>
                    <a:pt x="11160" y="17720"/>
                    <a:pt x="11160" y="17720"/>
                  </a:cubicBezTo>
                  <a:close/>
                  <a:moveTo>
                    <a:pt x="18471" y="11272"/>
                  </a:moveTo>
                  <a:cubicBezTo>
                    <a:pt x="18538" y="11398"/>
                    <a:pt x="18629" y="11506"/>
                    <a:pt x="18806" y="11573"/>
                  </a:cubicBezTo>
                  <a:cubicBezTo>
                    <a:pt x="19003" y="11648"/>
                    <a:pt x="19184" y="11613"/>
                    <a:pt x="19386" y="11684"/>
                  </a:cubicBezTo>
                  <a:cubicBezTo>
                    <a:pt x="19552" y="11743"/>
                    <a:pt x="19561" y="11848"/>
                    <a:pt x="19720" y="11918"/>
                  </a:cubicBezTo>
                  <a:cubicBezTo>
                    <a:pt x="19861" y="11979"/>
                    <a:pt x="20014" y="11962"/>
                    <a:pt x="20106" y="12051"/>
                  </a:cubicBezTo>
                  <a:cubicBezTo>
                    <a:pt x="20229" y="12168"/>
                    <a:pt x="20282" y="12257"/>
                    <a:pt x="20282" y="12398"/>
                  </a:cubicBezTo>
                  <a:lnTo>
                    <a:pt x="20282" y="12682"/>
                  </a:lnTo>
                  <a:cubicBezTo>
                    <a:pt x="20282" y="12787"/>
                    <a:pt x="20506" y="12779"/>
                    <a:pt x="20597" y="12863"/>
                  </a:cubicBezTo>
                  <a:cubicBezTo>
                    <a:pt x="20669" y="12923"/>
                    <a:pt x="20659" y="12985"/>
                    <a:pt x="20669" y="13063"/>
                  </a:cubicBezTo>
                  <a:cubicBezTo>
                    <a:pt x="20691" y="13202"/>
                    <a:pt x="20760" y="13271"/>
                    <a:pt x="20810" y="13407"/>
                  </a:cubicBezTo>
                  <a:cubicBezTo>
                    <a:pt x="20835" y="13488"/>
                    <a:pt x="20826" y="13551"/>
                    <a:pt x="20898" y="13618"/>
                  </a:cubicBezTo>
                  <a:cubicBezTo>
                    <a:pt x="21103" y="13810"/>
                    <a:pt x="21336" y="13891"/>
                    <a:pt x="21424" y="14119"/>
                  </a:cubicBezTo>
                  <a:cubicBezTo>
                    <a:pt x="21459" y="14207"/>
                    <a:pt x="21402" y="14266"/>
                    <a:pt x="21442" y="14352"/>
                  </a:cubicBezTo>
                  <a:cubicBezTo>
                    <a:pt x="21495" y="14472"/>
                    <a:pt x="21600" y="14533"/>
                    <a:pt x="21600" y="14658"/>
                  </a:cubicBezTo>
                  <a:cubicBezTo>
                    <a:pt x="21600" y="14758"/>
                    <a:pt x="21552" y="14811"/>
                    <a:pt x="21512" y="14908"/>
                  </a:cubicBezTo>
                  <a:cubicBezTo>
                    <a:pt x="21481" y="14980"/>
                    <a:pt x="21499" y="15044"/>
                    <a:pt x="21407" y="15086"/>
                  </a:cubicBezTo>
                  <a:cubicBezTo>
                    <a:pt x="21226" y="15170"/>
                    <a:pt x="21090" y="15197"/>
                    <a:pt x="20880" y="15241"/>
                  </a:cubicBezTo>
                  <a:cubicBezTo>
                    <a:pt x="20765" y="15266"/>
                    <a:pt x="20704" y="15319"/>
                    <a:pt x="20581" y="15319"/>
                  </a:cubicBezTo>
                  <a:lnTo>
                    <a:pt x="20581" y="15428"/>
                  </a:lnTo>
                  <a:cubicBezTo>
                    <a:pt x="20581" y="15553"/>
                    <a:pt x="20805" y="15575"/>
                    <a:pt x="20968" y="15642"/>
                  </a:cubicBezTo>
                  <a:lnTo>
                    <a:pt x="20968" y="15919"/>
                  </a:lnTo>
                  <a:cubicBezTo>
                    <a:pt x="20860" y="16665"/>
                    <a:pt x="20877" y="16274"/>
                    <a:pt x="20370" y="15831"/>
                  </a:cubicBezTo>
                  <a:cubicBezTo>
                    <a:pt x="20189" y="15675"/>
                    <a:pt x="20141" y="15561"/>
                    <a:pt x="19983" y="15398"/>
                  </a:cubicBezTo>
                  <a:cubicBezTo>
                    <a:pt x="19926" y="15339"/>
                    <a:pt x="19936" y="15252"/>
                    <a:pt x="19826" y="15252"/>
                  </a:cubicBezTo>
                  <a:cubicBezTo>
                    <a:pt x="19679" y="15252"/>
                    <a:pt x="19653" y="15359"/>
                    <a:pt x="19597" y="15441"/>
                  </a:cubicBezTo>
                  <a:cubicBezTo>
                    <a:pt x="19522" y="15550"/>
                    <a:pt x="19434" y="15606"/>
                    <a:pt x="19386" y="15720"/>
                  </a:cubicBezTo>
                  <a:cubicBezTo>
                    <a:pt x="19328" y="15855"/>
                    <a:pt x="19342" y="15944"/>
                    <a:pt x="19262" y="16076"/>
                  </a:cubicBezTo>
                  <a:cubicBezTo>
                    <a:pt x="19205" y="16170"/>
                    <a:pt x="19104" y="16218"/>
                    <a:pt x="19104" y="16320"/>
                  </a:cubicBezTo>
                  <a:cubicBezTo>
                    <a:pt x="19104" y="16489"/>
                    <a:pt x="19368" y="16531"/>
                    <a:pt x="19526" y="16665"/>
                  </a:cubicBezTo>
                  <a:cubicBezTo>
                    <a:pt x="19663" y="16781"/>
                    <a:pt x="19703" y="16884"/>
                    <a:pt x="19703" y="17031"/>
                  </a:cubicBezTo>
                  <a:cubicBezTo>
                    <a:pt x="19703" y="17226"/>
                    <a:pt x="19535" y="17318"/>
                    <a:pt x="19421" y="17498"/>
                  </a:cubicBezTo>
                  <a:cubicBezTo>
                    <a:pt x="19350" y="17613"/>
                    <a:pt x="19307" y="17685"/>
                    <a:pt x="19226" y="17798"/>
                  </a:cubicBezTo>
                  <a:cubicBezTo>
                    <a:pt x="19187" y="17859"/>
                    <a:pt x="19157" y="17932"/>
                    <a:pt x="19053" y="17932"/>
                  </a:cubicBezTo>
                  <a:cubicBezTo>
                    <a:pt x="18898" y="17932"/>
                    <a:pt x="18770" y="17852"/>
                    <a:pt x="18770" y="17754"/>
                  </a:cubicBezTo>
                  <a:cubicBezTo>
                    <a:pt x="18770" y="17604"/>
                    <a:pt x="18797" y="17482"/>
                    <a:pt x="18629" y="17376"/>
                  </a:cubicBezTo>
                  <a:cubicBezTo>
                    <a:pt x="18278" y="17681"/>
                    <a:pt x="17826" y="17765"/>
                    <a:pt x="17232" y="17765"/>
                  </a:cubicBezTo>
                  <a:cubicBezTo>
                    <a:pt x="16819" y="17765"/>
                    <a:pt x="16574" y="17732"/>
                    <a:pt x="16204" y="17609"/>
                  </a:cubicBezTo>
                  <a:cubicBezTo>
                    <a:pt x="16011" y="17545"/>
                    <a:pt x="15730" y="17562"/>
                    <a:pt x="15730" y="17423"/>
                  </a:cubicBezTo>
                  <a:lnTo>
                    <a:pt x="15730" y="16962"/>
                  </a:lnTo>
                  <a:cubicBezTo>
                    <a:pt x="15730" y="16828"/>
                    <a:pt x="15414" y="16820"/>
                    <a:pt x="15414" y="16686"/>
                  </a:cubicBezTo>
                  <a:cubicBezTo>
                    <a:pt x="15414" y="16565"/>
                    <a:pt x="15515" y="16504"/>
                    <a:pt x="15571" y="16386"/>
                  </a:cubicBezTo>
                  <a:cubicBezTo>
                    <a:pt x="15642" y="16243"/>
                    <a:pt x="15678" y="16142"/>
                    <a:pt x="15835" y="16031"/>
                  </a:cubicBezTo>
                  <a:cubicBezTo>
                    <a:pt x="15968" y="15939"/>
                    <a:pt x="16103" y="15905"/>
                    <a:pt x="16170" y="15786"/>
                  </a:cubicBezTo>
                  <a:cubicBezTo>
                    <a:pt x="15893" y="15717"/>
                    <a:pt x="15699" y="15734"/>
                    <a:pt x="15431" y="15664"/>
                  </a:cubicBezTo>
                  <a:cubicBezTo>
                    <a:pt x="15295" y="15631"/>
                    <a:pt x="15225" y="15575"/>
                    <a:pt x="15075" y="15575"/>
                  </a:cubicBezTo>
                  <a:lnTo>
                    <a:pt x="14342" y="15575"/>
                  </a:lnTo>
                  <a:lnTo>
                    <a:pt x="14025" y="15542"/>
                  </a:lnTo>
                  <a:lnTo>
                    <a:pt x="13955" y="15564"/>
                  </a:lnTo>
                  <a:cubicBezTo>
                    <a:pt x="14003" y="15628"/>
                    <a:pt x="14095" y="15649"/>
                    <a:pt x="14095" y="15720"/>
                  </a:cubicBezTo>
                  <a:cubicBezTo>
                    <a:pt x="14095" y="15808"/>
                    <a:pt x="13990" y="15853"/>
                    <a:pt x="13990" y="15941"/>
                  </a:cubicBezTo>
                  <a:cubicBezTo>
                    <a:pt x="13990" y="16051"/>
                    <a:pt x="14200" y="16081"/>
                    <a:pt x="14200" y="16189"/>
                  </a:cubicBezTo>
                  <a:cubicBezTo>
                    <a:pt x="14200" y="16214"/>
                    <a:pt x="14187" y="16228"/>
                    <a:pt x="14183" y="16253"/>
                  </a:cubicBezTo>
                  <a:lnTo>
                    <a:pt x="13730" y="16253"/>
                  </a:lnTo>
                  <a:cubicBezTo>
                    <a:pt x="13411" y="16253"/>
                    <a:pt x="13603" y="15820"/>
                    <a:pt x="13282" y="15820"/>
                  </a:cubicBezTo>
                  <a:lnTo>
                    <a:pt x="13076" y="15820"/>
                  </a:lnTo>
                  <a:cubicBezTo>
                    <a:pt x="13076" y="15903"/>
                    <a:pt x="13138" y="15967"/>
                    <a:pt x="13059" y="16031"/>
                  </a:cubicBezTo>
                  <a:cubicBezTo>
                    <a:pt x="12979" y="16092"/>
                    <a:pt x="12861" y="16076"/>
                    <a:pt x="12733" y="16076"/>
                  </a:cubicBezTo>
                  <a:cubicBezTo>
                    <a:pt x="12544" y="16076"/>
                    <a:pt x="12440" y="16020"/>
                    <a:pt x="12251" y="16020"/>
                  </a:cubicBezTo>
                  <a:cubicBezTo>
                    <a:pt x="12219" y="16020"/>
                    <a:pt x="12210" y="16039"/>
                    <a:pt x="12179" y="16042"/>
                  </a:cubicBezTo>
                  <a:cubicBezTo>
                    <a:pt x="12179" y="16211"/>
                    <a:pt x="12215" y="16328"/>
                    <a:pt x="12092" y="16476"/>
                  </a:cubicBezTo>
                  <a:cubicBezTo>
                    <a:pt x="11960" y="16631"/>
                    <a:pt x="11779" y="16695"/>
                    <a:pt x="11704" y="16865"/>
                  </a:cubicBezTo>
                  <a:cubicBezTo>
                    <a:pt x="11618" y="17062"/>
                    <a:pt x="11552" y="17170"/>
                    <a:pt x="11442" y="17365"/>
                  </a:cubicBezTo>
                  <a:cubicBezTo>
                    <a:pt x="11376" y="17485"/>
                    <a:pt x="11336" y="17631"/>
                    <a:pt x="11134" y="17631"/>
                  </a:cubicBezTo>
                  <a:cubicBezTo>
                    <a:pt x="10981" y="17631"/>
                    <a:pt x="11002" y="17496"/>
                    <a:pt x="11002" y="17398"/>
                  </a:cubicBezTo>
                  <a:cubicBezTo>
                    <a:pt x="11002" y="17048"/>
                    <a:pt x="11379" y="16884"/>
                    <a:pt x="11379" y="16533"/>
                  </a:cubicBezTo>
                  <a:lnTo>
                    <a:pt x="11379" y="16183"/>
                  </a:lnTo>
                  <a:cubicBezTo>
                    <a:pt x="11379" y="16117"/>
                    <a:pt x="11283" y="16092"/>
                    <a:pt x="11283" y="16026"/>
                  </a:cubicBezTo>
                  <a:cubicBezTo>
                    <a:pt x="11283" y="15831"/>
                    <a:pt x="11542" y="15770"/>
                    <a:pt x="11741" y="15620"/>
                  </a:cubicBezTo>
                  <a:cubicBezTo>
                    <a:pt x="11890" y="15505"/>
                    <a:pt x="11960" y="15381"/>
                    <a:pt x="12197" y="15364"/>
                  </a:cubicBezTo>
                  <a:cubicBezTo>
                    <a:pt x="12566" y="15339"/>
                    <a:pt x="12952" y="15231"/>
                    <a:pt x="12952" y="14996"/>
                  </a:cubicBezTo>
                  <a:cubicBezTo>
                    <a:pt x="12952" y="14864"/>
                    <a:pt x="12890" y="14775"/>
                    <a:pt x="12971" y="14652"/>
                  </a:cubicBezTo>
                  <a:cubicBezTo>
                    <a:pt x="13019" y="14578"/>
                    <a:pt x="13125" y="14558"/>
                    <a:pt x="13181" y="14485"/>
                  </a:cubicBezTo>
                  <a:cubicBezTo>
                    <a:pt x="13222" y="14436"/>
                    <a:pt x="13208" y="14378"/>
                    <a:pt x="13288" y="14352"/>
                  </a:cubicBezTo>
                  <a:cubicBezTo>
                    <a:pt x="13613" y="14244"/>
                    <a:pt x="13832" y="14186"/>
                    <a:pt x="14200" y="14186"/>
                  </a:cubicBezTo>
                  <a:cubicBezTo>
                    <a:pt x="14399" y="14186"/>
                    <a:pt x="14503" y="14277"/>
                    <a:pt x="14606" y="14386"/>
                  </a:cubicBezTo>
                  <a:cubicBezTo>
                    <a:pt x="14675" y="14460"/>
                    <a:pt x="14763" y="14499"/>
                    <a:pt x="14763" y="14588"/>
                  </a:cubicBezTo>
                  <a:lnTo>
                    <a:pt x="14763" y="14897"/>
                  </a:lnTo>
                  <a:lnTo>
                    <a:pt x="14728" y="14975"/>
                  </a:lnTo>
                  <a:lnTo>
                    <a:pt x="14745" y="15030"/>
                  </a:lnTo>
                  <a:cubicBezTo>
                    <a:pt x="15044" y="14841"/>
                    <a:pt x="15132" y="14697"/>
                    <a:pt x="15431" y="14519"/>
                  </a:cubicBezTo>
                  <a:cubicBezTo>
                    <a:pt x="15621" y="14407"/>
                    <a:pt x="15888" y="14374"/>
                    <a:pt x="15888" y="14211"/>
                  </a:cubicBezTo>
                  <a:lnTo>
                    <a:pt x="15888" y="13841"/>
                  </a:lnTo>
                  <a:lnTo>
                    <a:pt x="16094" y="13841"/>
                  </a:lnTo>
                  <a:cubicBezTo>
                    <a:pt x="16253" y="13841"/>
                    <a:pt x="16310" y="13941"/>
                    <a:pt x="16467" y="13941"/>
                  </a:cubicBezTo>
                  <a:cubicBezTo>
                    <a:pt x="16714" y="13941"/>
                    <a:pt x="16714" y="13729"/>
                    <a:pt x="16714" y="13574"/>
                  </a:cubicBezTo>
                  <a:cubicBezTo>
                    <a:pt x="16714" y="13310"/>
                    <a:pt x="16521" y="13171"/>
                    <a:pt x="16521" y="12907"/>
                  </a:cubicBezTo>
                  <a:cubicBezTo>
                    <a:pt x="16521" y="12843"/>
                    <a:pt x="16613" y="12796"/>
                    <a:pt x="16714" y="12796"/>
                  </a:cubicBezTo>
                  <a:cubicBezTo>
                    <a:pt x="16978" y="12796"/>
                    <a:pt x="17101" y="12929"/>
                    <a:pt x="17365" y="12929"/>
                  </a:cubicBezTo>
                  <a:cubicBezTo>
                    <a:pt x="17487" y="12929"/>
                    <a:pt x="17575" y="12851"/>
                    <a:pt x="17575" y="12773"/>
                  </a:cubicBezTo>
                  <a:cubicBezTo>
                    <a:pt x="17575" y="12701"/>
                    <a:pt x="17487" y="12668"/>
                    <a:pt x="17487" y="12596"/>
                  </a:cubicBezTo>
                  <a:cubicBezTo>
                    <a:pt x="17487" y="12526"/>
                    <a:pt x="17624" y="12507"/>
                    <a:pt x="17733" y="12507"/>
                  </a:cubicBezTo>
                  <a:cubicBezTo>
                    <a:pt x="17874" y="12507"/>
                    <a:pt x="17949" y="12540"/>
                    <a:pt x="18090" y="12540"/>
                  </a:cubicBezTo>
                  <a:cubicBezTo>
                    <a:pt x="18168" y="12540"/>
                    <a:pt x="18216" y="12538"/>
                    <a:pt x="18295" y="12538"/>
                  </a:cubicBezTo>
                  <a:lnTo>
                    <a:pt x="18295" y="12437"/>
                  </a:lnTo>
                  <a:cubicBezTo>
                    <a:pt x="18295" y="12312"/>
                    <a:pt x="18229" y="12243"/>
                    <a:pt x="18207" y="12117"/>
                  </a:cubicBezTo>
                  <a:cubicBezTo>
                    <a:pt x="18190" y="12009"/>
                    <a:pt x="18252" y="11940"/>
                    <a:pt x="18190" y="11839"/>
                  </a:cubicBezTo>
                  <a:cubicBezTo>
                    <a:pt x="18085" y="11670"/>
                    <a:pt x="17839" y="11613"/>
                    <a:pt x="17839" y="11429"/>
                  </a:cubicBezTo>
                  <a:cubicBezTo>
                    <a:pt x="17839" y="11348"/>
                    <a:pt x="17927" y="11272"/>
                    <a:pt x="18053" y="11272"/>
                  </a:cubicBezTo>
                  <a:lnTo>
                    <a:pt x="18471" y="11272"/>
                  </a:lnTo>
                  <a:cubicBezTo>
                    <a:pt x="18471" y="11272"/>
                    <a:pt x="18471" y="11272"/>
                    <a:pt x="18471" y="11272"/>
                  </a:cubicBezTo>
                  <a:close/>
                  <a:moveTo>
                    <a:pt x="14342" y="7582"/>
                  </a:moveTo>
                  <a:cubicBezTo>
                    <a:pt x="14342" y="7465"/>
                    <a:pt x="14574" y="7465"/>
                    <a:pt x="14745" y="7426"/>
                  </a:cubicBezTo>
                  <a:cubicBezTo>
                    <a:pt x="14896" y="7393"/>
                    <a:pt x="14971" y="7334"/>
                    <a:pt x="15115" y="7293"/>
                  </a:cubicBezTo>
                  <a:cubicBezTo>
                    <a:pt x="15431" y="7201"/>
                    <a:pt x="15634" y="7170"/>
                    <a:pt x="15959" y="7092"/>
                  </a:cubicBezTo>
                  <a:cubicBezTo>
                    <a:pt x="16043" y="7073"/>
                    <a:pt x="16094" y="7032"/>
                    <a:pt x="16187" y="7037"/>
                  </a:cubicBezTo>
                  <a:cubicBezTo>
                    <a:pt x="16372" y="7051"/>
                    <a:pt x="16367" y="7187"/>
                    <a:pt x="16521" y="7248"/>
                  </a:cubicBezTo>
                  <a:cubicBezTo>
                    <a:pt x="16643" y="7298"/>
                    <a:pt x="16757" y="7284"/>
                    <a:pt x="16890" y="7326"/>
                  </a:cubicBezTo>
                  <a:cubicBezTo>
                    <a:pt x="17008" y="7362"/>
                    <a:pt x="16978" y="7449"/>
                    <a:pt x="17013" y="7526"/>
                  </a:cubicBezTo>
                  <a:cubicBezTo>
                    <a:pt x="17048" y="7599"/>
                    <a:pt x="17101" y="7640"/>
                    <a:pt x="17101" y="7718"/>
                  </a:cubicBezTo>
                  <a:lnTo>
                    <a:pt x="17101" y="8057"/>
                  </a:lnTo>
                  <a:cubicBezTo>
                    <a:pt x="17101" y="8460"/>
                    <a:pt x="17417" y="8727"/>
                    <a:pt x="18015" y="8916"/>
                  </a:cubicBezTo>
                  <a:lnTo>
                    <a:pt x="17962" y="8961"/>
                  </a:lnTo>
                  <a:cubicBezTo>
                    <a:pt x="17698" y="8961"/>
                    <a:pt x="17575" y="9072"/>
                    <a:pt x="17311" y="9072"/>
                  </a:cubicBezTo>
                  <a:cubicBezTo>
                    <a:pt x="17118" y="9072"/>
                    <a:pt x="17031" y="8985"/>
                    <a:pt x="16838" y="8971"/>
                  </a:cubicBezTo>
                  <a:cubicBezTo>
                    <a:pt x="16508" y="8946"/>
                    <a:pt x="16275" y="8975"/>
                    <a:pt x="16011" y="8849"/>
                  </a:cubicBezTo>
                  <a:cubicBezTo>
                    <a:pt x="16077" y="8763"/>
                    <a:pt x="16239" y="8752"/>
                    <a:pt x="16239" y="8660"/>
                  </a:cubicBezTo>
                  <a:cubicBezTo>
                    <a:pt x="16239" y="8543"/>
                    <a:pt x="16034" y="8522"/>
                    <a:pt x="15870" y="8471"/>
                  </a:cubicBezTo>
                  <a:cubicBezTo>
                    <a:pt x="15607" y="8388"/>
                    <a:pt x="15480" y="8314"/>
                    <a:pt x="15203" y="8250"/>
                  </a:cubicBezTo>
                  <a:cubicBezTo>
                    <a:pt x="14838" y="8163"/>
                    <a:pt x="14724" y="7988"/>
                    <a:pt x="14535" y="7771"/>
                  </a:cubicBezTo>
                  <a:cubicBezTo>
                    <a:pt x="14469" y="7696"/>
                    <a:pt x="14342" y="7668"/>
                    <a:pt x="14342" y="7582"/>
                  </a:cubicBezTo>
                  <a:cubicBezTo>
                    <a:pt x="14342" y="7582"/>
                    <a:pt x="14342" y="7582"/>
                    <a:pt x="14342" y="7582"/>
                  </a:cubicBezTo>
                  <a:close/>
                  <a:moveTo>
                    <a:pt x="15220" y="11539"/>
                  </a:moveTo>
                  <a:cubicBezTo>
                    <a:pt x="14909" y="11673"/>
                    <a:pt x="14694" y="11817"/>
                    <a:pt x="14694" y="12056"/>
                  </a:cubicBezTo>
                  <a:cubicBezTo>
                    <a:pt x="14694" y="12181"/>
                    <a:pt x="14707" y="12350"/>
                    <a:pt x="14904" y="12350"/>
                  </a:cubicBezTo>
                  <a:cubicBezTo>
                    <a:pt x="15145" y="12350"/>
                    <a:pt x="15229" y="12217"/>
                    <a:pt x="15448" y="12163"/>
                  </a:cubicBezTo>
                  <a:cubicBezTo>
                    <a:pt x="15766" y="12078"/>
                    <a:pt x="16082" y="11990"/>
                    <a:pt x="16082" y="11773"/>
                  </a:cubicBezTo>
                  <a:cubicBezTo>
                    <a:pt x="16082" y="11640"/>
                    <a:pt x="15933" y="11584"/>
                    <a:pt x="15818" y="11473"/>
                  </a:cubicBezTo>
                  <a:cubicBezTo>
                    <a:pt x="15773" y="11431"/>
                    <a:pt x="15744" y="11384"/>
                    <a:pt x="15659" y="11384"/>
                  </a:cubicBezTo>
                  <a:cubicBezTo>
                    <a:pt x="15480" y="11384"/>
                    <a:pt x="15358" y="11481"/>
                    <a:pt x="15220" y="11539"/>
                  </a:cubicBezTo>
                  <a:cubicBezTo>
                    <a:pt x="15220" y="11539"/>
                    <a:pt x="15220" y="11539"/>
                    <a:pt x="15220" y="11539"/>
                  </a:cubicBezTo>
                  <a:close/>
                  <a:moveTo>
                    <a:pt x="14166" y="10261"/>
                  </a:moveTo>
                  <a:cubicBezTo>
                    <a:pt x="14060" y="10261"/>
                    <a:pt x="14011" y="10328"/>
                    <a:pt x="13990" y="10395"/>
                  </a:cubicBezTo>
                  <a:lnTo>
                    <a:pt x="14025" y="10517"/>
                  </a:lnTo>
                  <a:lnTo>
                    <a:pt x="14025" y="10753"/>
                  </a:lnTo>
                  <a:cubicBezTo>
                    <a:pt x="14025" y="10962"/>
                    <a:pt x="13858" y="11067"/>
                    <a:pt x="13744" y="11262"/>
                  </a:cubicBezTo>
                  <a:cubicBezTo>
                    <a:pt x="13555" y="11581"/>
                    <a:pt x="13480" y="11782"/>
                    <a:pt x="13480" y="12124"/>
                  </a:cubicBezTo>
                  <a:cubicBezTo>
                    <a:pt x="13480" y="12373"/>
                    <a:pt x="13489" y="12532"/>
                    <a:pt x="13638" y="12763"/>
                  </a:cubicBezTo>
                  <a:cubicBezTo>
                    <a:pt x="13638" y="12443"/>
                    <a:pt x="13814" y="12270"/>
                    <a:pt x="13867" y="11951"/>
                  </a:cubicBezTo>
                  <a:cubicBezTo>
                    <a:pt x="13885" y="11837"/>
                    <a:pt x="13867" y="11768"/>
                    <a:pt x="13920" y="11662"/>
                  </a:cubicBezTo>
                  <a:cubicBezTo>
                    <a:pt x="13994" y="11520"/>
                    <a:pt x="14148" y="11467"/>
                    <a:pt x="14236" y="11328"/>
                  </a:cubicBezTo>
                  <a:cubicBezTo>
                    <a:pt x="14443" y="11009"/>
                    <a:pt x="14518" y="10806"/>
                    <a:pt x="14518" y="10461"/>
                  </a:cubicBezTo>
                  <a:cubicBezTo>
                    <a:pt x="14518" y="10392"/>
                    <a:pt x="14535" y="10325"/>
                    <a:pt x="14447" y="10284"/>
                  </a:cubicBezTo>
                  <a:cubicBezTo>
                    <a:pt x="14359" y="10242"/>
                    <a:pt x="14275" y="10261"/>
                    <a:pt x="14166" y="10261"/>
                  </a:cubicBezTo>
                  <a:cubicBezTo>
                    <a:pt x="14166" y="10261"/>
                    <a:pt x="14166" y="10261"/>
                    <a:pt x="14166" y="10261"/>
                  </a:cubicBezTo>
                  <a:close/>
                  <a:moveTo>
                    <a:pt x="11477" y="11728"/>
                  </a:moveTo>
                  <a:cubicBezTo>
                    <a:pt x="11415" y="11889"/>
                    <a:pt x="11379" y="11951"/>
                    <a:pt x="11248" y="12095"/>
                  </a:cubicBezTo>
                  <a:cubicBezTo>
                    <a:pt x="11046" y="12020"/>
                    <a:pt x="10879" y="11942"/>
                    <a:pt x="10879" y="11796"/>
                  </a:cubicBezTo>
                  <a:cubicBezTo>
                    <a:pt x="10879" y="11590"/>
                    <a:pt x="11173" y="11532"/>
                    <a:pt x="11406" y="11384"/>
                  </a:cubicBezTo>
                  <a:cubicBezTo>
                    <a:pt x="11446" y="11421"/>
                    <a:pt x="11477" y="11450"/>
                    <a:pt x="11477" y="11498"/>
                  </a:cubicBezTo>
                  <a:lnTo>
                    <a:pt x="11477" y="11728"/>
                  </a:lnTo>
                  <a:cubicBezTo>
                    <a:pt x="11477" y="11728"/>
                    <a:pt x="11477" y="11728"/>
                    <a:pt x="11477" y="11728"/>
                  </a:cubicBezTo>
                  <a:close/>
                  <a:moveTo>
                    <a:pt x="12092" y="11092"/>
                  </a:moveTo>
                  <a:cubicBezTo>
                    <a:pt x="12092" y="10997"/>
                    <a:pt x="12176" y="10953"/>
                    <a:pt x="12215" y="10861"/>
                  </a:cubicBezTo>
                  <a:cubicBezTo>
                    <a:pt x="12268" y="10747"/>
                    <a:pt x="12294" y="10648"/>
                    <a:pt x="12461" y="10595"/>
                  </a:cubicBezTo>
                  <a:cubicBezTo>
                    <a:pt x="12557" y="10564"/>
                    <a:pt x="12632" y="10583"/>
                    <a:pt x="12742" y="10572"/>
                  </a:cubicBezTo>
                  <a:cubicBezTo>
                    <a:pt x="13050" y="10542"/>
                    <a:pt x="13238" y="10500"/>
                    <a:pt x="13533" y="10561"/>
                  </a:cubicBezTo>
                  <a:cubicBezTo>
                    <a:pt x="13502" y="10797"/>
                    <a:pt x="13490" y="10939"/>
                    <a:pt x="13323" y="11151"/>
                  </a:cubicBezTo>
                  <a:cubicBezTo>
                    <a:pt x="13252" y="11240"/>
                    <a:pt x="13173" y="11284"/>
                    <a:pt x="13147" y="11384"/>
                  </a:cubicBezTo>
                  <a:cubicBezTo>
                    <a:pt x="13107" y="11523"/>
                    <a:pt x="13154" y="11606"/>
                    <a:pt x="13093" y="11740"/>
                  </a:cubicBezTo>
                  <a:cubicBezTo>
                    <a:pt x="12952" y="12043"/>
                    <a:pt x="12899" y="12217"/>
                    <a:pt x="12899" y="12529"/>
                  </a:cubicBezTo>
                  <a:cubicBezTo>
                    <a:pt x="12899" y="12709"/>
                    <a:pt x="12949" y="12824"/>
                    <a:pt x="13112" y="12974"/>
                  </a:cubicBezTo>
                  <a:cubicBezTo>
                    <a:pt x="13225" y="13079"/>
                    <a:pt x="13445" y="13101"/>
                    <a:pt x="13445" y="13229"/>
                  </a:cubicBezTo>
                  <a:cubicBezTo>
                    <a:pt x="13445" y="13357"/>
                    <a:pt x="13314" y="13485"/>
                    <a:pt x="13112" y="13485"/>
                  </a:cubicBezTo>
                  <a:cubicBezTo>
                    <a:pt x="12733" y="13485"/>
                    <a:pt x="12610" y="13276"/>
                    <a:pt x="12232" y="13229"/>
                  </a:cubicBezTo>
                  <a:cubicBezTo>
                    <a:pt x="11907" y="13190"/>
                    <a:pt x="11767" y="13063"/>
                    <a:pt x="11600" y="12884"/>
                  </a:cubicBezTo>
                  <a:cubicBezTo>
                    <a:pt x="11534" y="12816"/>
                    <a:pt x="11424" y="12787"/>
                    <a:pt x="11424" y="12707"/>
                  </a:cubicBezTo>
                  <a:cubicBezTo>
                    <a:pt x="11424" y="12504"/>
                    <a:pt x="11811" y="12487"/>
                    <a:pt x="11952" y="12307"/>
                  </a:cubicBezTo>
                  <a:cubicBezTo>
                    <a:pt x="12101" y="12115"/>
                    <a:pt x="12092" y="11979"/>
                    <a:pt x="12092" y="11765"/>
                  </a:cubicBezTo>
                  <a:lnTo>
                    <a:pt x="12092" y="11092"/>
                  </a:lnTo>
                  <a:cubicBezTo>
                    <a:pt x="12092" y="11092"/>
                    <a:pt x="12092" y="11092"/>
                    <a:pt x="12092" y="11092"/>
                  </a:cubicBezTo>
                  <a:close/>
                  <a:moveTo>
                    <a:pt x="4482" y="12176"/>
                  </a:moveTo>
                  <a:cubicBezTo>
                    <a:pt x="4482" y="11971"/>
                    <a:pt x="4363" y="11728"/>
                    <a:pt x="4038" y="11728"/>
                  </a:cubicBezTo>
                  <a:lnTo>
                    <a:pt x="3857" y="11728"/>
                  </a:lnTo>
                  <a:lnTo>
                    <a:pt x="3857" y="11876"/>
                  </a:lnTo>
                  <a:cubicBezTo>
                    <a:pt x="3857" y="11959"/>
                    <a:pt x="3924" y="12004"/>
                    <a:pt x="3955" y="12085"/>
                  </a:cubicBezTo>
                  <a:cubicBezTo>
                    <a:pt x="4007" y="12220"/>
                    <a:pt x="4016" y="12323"/>
                    <a:pt x="4166" y="12429"/>
                  </a:cubicBezTo>
                  <a:cubicBezTo>
                    <a:pt x="4025" y="12540"/>
                    <a:pt x="3797" y="12565"/>
                    <a:pt x="3797" y="12707"/>
                  </a:cubicBezTo>
                  <a:cubicBezTo>
                    <a:pt x="3797" y="12832"/>
                    <a:pt x="3955" y="12888"/>
                    <a:pt x="3955" y="13012"/>
                  </a:cubicBezTo>
                  <a:cubicBezTo>
                    <a:pt x="3955" y="13310"/>
                    <a:pt x="3827" y="13510"/>
                    <a:pt x="3497" y="13718"/>
                  </a:cubicBezTo>
                  <a:cubicBezTo>
                    <a:pt x="3286" y="13852"/>
                    <a:pt x="3141" y="13921"/>
                    <a:pt x="3006" y="14096"/>
                  </a:cubicBezTo>
                  <a:cubicBezTo>
                    <a:pt x="2654" y="14541"/>
                    <a:pt x="2337" y="14718"/>
                    <a:pt x="1987" y="15163"/>
                  </a:cubicBezTo>
                  <a:cubicBezTo>
                    <a:pt x="1886" y="15295"/>
                    <a:pt x="1739" y="15334"/>
                    <a:pt x="1616" y="15453"/>
                  </a:cubicBezTo>
                  <a:cubicBezTo>
                    <a:pt x="1406" y="15653"/>
                    <a:pt x="1264" y="15752"/>
                    <a:pt x="1054" y="15953"/>
                  </a:cubicBezTo>
                  <a:cubicBezTo>
                    <a:pt x="879" y="16123"/>
                    <a:pt x="720" y="16197"/>
                    <a:pt x="492" y="16342"/>
                  </a:cubicBezTo>
                  <a:cubicBezTo>
                    <a:pt x="70" y="16609"/>
                    <a:pt x="0" y="16875"/>
                    <a:pt x="0" y="17251"/>
                  </a:cubicBezTo>
                  <a:lnTo>
                    <a:pt x="0" y="17343"/>
                  </a:lnTo>
                  <a:cubicBezTo>
                    <a:pt x="40" y="17345"/>
                    <a:pt x="62" y="17354"/>
                    <a:pt x="101" y="17354"/>
                  </a:cubicBezTo>
                  <a:cubicBezTo>
                    <a:pt x="273" y="17354"/>
                    <a:pt x="329" y="17256"/>
                    <a:pt x="440" y="17176"/>
                  </a:cubicBezTo>
                  <a:cubicBezTo>
                    <a:pt x="537" y="17106"/>
                    <a:pt x="601" y="17065"/>
                    <a:pt x="685" y="16987"/>
                  </a:cubicBezTo>
                  <a:cubicBezTo>
                    <a:pt x="931" y="16759"/>
                    <a:pt x="1120" y="16645"/>
                    <a:pt x="1300" y="16398"/>
                  </a:cubicBezTo>
                  <a:cubicBezTo>
                    <a:pt x="1398" y="16265"/>
                    <a:pt x="1427" y="16175"/>
                    <a:pt x="1582" y="16064"/>
                  </a:cubicBezTo>
                  <a:cubicBezTo>
                    <a:pt x="1653" y="16012"/>
                    <a:pt x="1745" y="16008"/>
                    <a:pt x="1827" y="15964"/>
                  </a:cubicBezTo>
                  <a:cubicBezTo>
                    <a:pt x="2110" y="15808"/>
                    <a:pt x="2245" y="15695"/>
                    <a:pt x="2408" y="15486"/>
                  </a:cubicBezTo>
                  <a:cubicBezTo>
                    <a:pt x="2505" y="15361"/>
                    <a:pt x="2566" y="15278"/>
                    <a:pt x="2619" y="15142"/>
                  </a:cubicBezTo>
                  <a:cubicBezTo>
                    <a:pt x="2654" y="15047"/>
                    <a:pt x="2619" y="14980"/>
                    <a:pt x="2688" y="14897"/>
                  </a:cubicBezTo>
                  <a:cubicBezTo>
                    <a:pt x="2808" y="14764"/>
                    <a:pt x="2993" y="14750"/>
                    <a:pt x="3163" y="14641"/>
                  </a:cubicBezTo>
                  <a:cubicBezTo>
                    <a:pt x="3519" y="14416"/>
                    <a:pt x="3704" y="14275"/>
                    <a:pt x="3971" y="14008"/>
                  </a:cubicBezTo>
                  <a:cubicBezTo>
                    <a:pt x="4068" y="13907"/>
                    <a:pt x="4201" y="13857"/>
                    <a:pt x="4201" y="13738"/>
                  </a:cubicBezTo>
                  <a:lnTo>
                    <a:pt x="4201" y="13496"/>
                  </a:lnTo>
                  <a:cubicBezTo>
                    <a:pt x="4680" y="13222"/>
                    <a:pt x="4886" y="12946"/>
                    <a:pt x="4886" y="12538"/>
                  </a:cubicBezTo>
                  <a:lnTo>
                    <a:pt x="4886" y="12451"/>
                  </a:lnTo>
                  <a:cubicBezTo>
                    <a:pt x="4727" y="12435"/>
                    <a:pt x="4640" y="12418"/>
                    <a:pt x="4482" y="12418"/>
                  </a:cubicBezTo>
                  <a:cubicBezTo>
                    <a:pt x="4468" y="12323"/>
                    <a:pt x="4482" y="12270"/>
                    <a:pt x="4482" y="12176"/>
                  </a:cubicBezTo>
                  <a:cubicBezTo>
                    <a:pt x="4482" y="12176"/>
                    <a:pt x="4482" y="12176"/>
                    <a:pt x="4482" y="12176"/>
                  </a:cubicBezTo>
                  <a:close/>
                  <a:moveTo>
                    <a:pt x="10704" y="8705"/>
                  </a:moveTo>
                  <a:cubicBezTo>
                    <a:pt x="10704" y="8693"/>
                    <a:pt x="10720" y="8685"/>
                    <a:pt x="10720" y="8674"/>
                  </a:cubicBezTo>
                  <a:cubicBezTo>
                    <a:pt x="10720" y="8588"/>
                    <a:pt x="10681" y="8482"/>
                    <a:pt x="10546" y="8482"/>
                  </a:cubicBezTo>
                  <a:cubicBezTo>
                    <a:pt x="10470" y="8482"/>
                    <a:pt x="10453" y="8533"/>
                    <a:pt x="10387" y="8549"/>
                  </a:cubicBezTo>
                  <a:cubicBezTo>
                    <a:pt x="10277" y="8577"/>
                    <a:pt x="10207" y="8572"/>
                    <a:pt x="10088" y="8572"/>
                  </a:cubicBezTo>
                  <a:cubicBezTo>
                    <a:pt x="10079" y="8599"/>
                    <a:pt x="10066" y="8613"/>
                    <a:pt x="10053" y="8638"/>
                  </a:cubicBezTo>
                  <a:cubicBezTo>
                    <a:pt x="10232" y="8693"/>
                    <a:pt x="10330" y="8761"/>
                    <a:pt x="10532" y="8761"/>
                  </a:cubicBezTo>
                  <a:cubicBezTo>
                    <a:pt x="10584" y="8761"/>
                    <a:pt x="10616" y="8752"/>
                    <a:pt x="10669" y="8749"/>
                  </a:cubicBezTo>
                  <a:cubicBezTo>
                    <a:pt x="10672" y="8732"/>
                    <a:pt x="10704" y="8725"/>
                    <a:pt x="10704" y="8705"/>
                  </a:cubicBezTo>
                  <a:cubicBezTo>
                    <a:pt x="10704" y="8705"/>
                    <a:pt x="10704" y="8705"/>
                    <a:pt x="10704" y="8705"/>
                  </a:cubicBezTo>
                  <a:close/>
                  <a:moveTo>
                    <a:pt x="9474" y="8730"/>
                  </a:moveTo>
                  <a:cubicBezTo>
                    <a:pt x="9474" y="8629"/>
                    <a:pt x="9381" y="8549"/>
                    <a:pt x="9228" y="8526"/>
                  </a:cubicBezTo>
                  <a:cubicBezTo>
                    <a:pt x="9200" y="8602"/>
                    <a:pt x="9157" y="8649"/>
                    <a:pt x="9157" y="8727"/>
                  </a:cubicBezTo>
                  <a:cubicBezTo>
                    <a:pt x="9157" y="8988"/>
                    <a:pt x="9192" y="9138"/>
                    <a:pt x="9386" y="9383"/>
                  </a:cubicBezTo>
                  <a:cubicBezTo>
                    <a:pt x="9430" y="9355"/>
                    <a:pt x="9474" y="9333"/>
                    <a:pt x="9474" y="9291"/>
                  </a:cubicBezTo>
                  <a:lnTo>
                    <a:pt x="9474" y="8730"/>
                  </a:lnTo>
                  <a:cubicBezTo>
                    <a:pt x="9474" y="8730"/>
                    <a:pt x="9474" y="8730"/>
                    <a:pt x="9474" y="8730"/>
                  </a:cubicBezTo>
                  <a:close/>
                  <a:moveTo>
                    <a:pt x="15075" y="8838"/>
                  </a:moveTo>
                  <a:cubicBezTo>
                    <a:pt x="15225" y="8838"/>
                    <a:pt x="15414" y="8866"/>
                    <a:pt x="15414" y="8961"/>
                  </a:cubicBezTo>
                  <a:cubicBezTo>
                    <a:pt x="15414" y="9024"/>
                    <a:pt x="15264" y="9016"/>
                    <a:pt x="15168" y="9027"/>
                  </a:cubicBezTo>
                  <a:cubicBezTo>
                    <a:pt x="15093" y="9035"/>
                    <a:pt x="15085" y="9105"/>
                    <a:pt x="15005" y="9105"/>
                  </a:cubicBezTo>
                  <a:lnTo>
                    <a:pt x="14851" y="9105"/>
                  </a:lnTo>
                  <a:cubicBezTo>
                    <a:pt x="14829" y="9013"/>
                    <a:pt x="14675" y="8985"/>
                    <a:pt x="14675" y="8894"/>
                  </a:cubicBezTo>
                  <a:cubicBezTo>
                    <a:pt x="14675" y="8872"/>
                    <a:pt x="14701" y="8857"/>
                    <a:pt x="14710" y="8838"/>
                  </a:cubicBezTo>
                  <a:lnTo>
                    <a:pt x="15075" y="8838"/>
                  </a:lnTo>
                  <a:cubicBezTo>
                    <a:pt x="15075" y="8838"/>
                    <a:pt x="15075" y="8838"/>
                    <a:pt x="15075" y="8838"/>
                  </a:cubicBezTo>
                  <a:close/>
                  <a:moveTo>
                    <a:pt x="16284" y="9202"/>
                  </a:moveTo>
                  <a:cubicBezTo>
                    <a:pt x="16284" y="9152"/>
                    <a:pt x="16288" y="9122"/>
                    <a:pt x="16284" y="9072"/>
                  </a:cubicBezTo>
                  <a:cubicBezTo>
                    <a:pt x="16213" y="9069"/>
                    <a:pt x="16170" y="9060"/>
                    <a:pt x="16099" y="9060"/>
                  </a:cubicBezTo>
                  <a:cubicBezTo>
                    <a:pt x="15989" y="9060"/>
                    <a:pt x="15989" y="9155"/>
                    <a:pt x="15923" y="9204"/>
                  </a:cubicBezTo>
                  <a:cubicBezTo>
                    <a:pt x="15817" y="9282"/>
                    <a:pt x="15699" y="9305"/>
                    <a:pt x="15536" y="9305"/>
                  </a:cubicBezTo>
                  <a:cubicBezTo>
                    <a:pt x="15272" y="9305"/>
                    <a:pt x="15124" y="9260"/>
                    <a:pt x="14861" y="9260"/>
                  </a:cubicBezTo>
                  <a:cubicBezTo>
                    <a:pt x="14741" y="9260"/>
                    <a:pt x="14570" y="9241"/>
                    <a:pt x="14570" y="9316"/>
                  </a:cubicBezTo>
                  <a:cubicBezTo>
                    <a:pt x="14570" y="9439"/>
                    <a:pt x="14773" y="9466"/>
                    <a:pt x="14868" y="9572"/>
                  </a:cubicBezTo>
                  <a:cubicBezTo>
                    <a:pt x="14952" y="9661"/>
                    <a:pt x="14935" y="9794"/>
                    <a:pt x="15098" y="9794"/>
                  </a:cubicBezTo>
                  <a:cubicBezTo>
                    <a:pt x="15255" y="9794"/>
                    <a:pt x="15334" y="9739"/>
                    <a:pt x="15493" y="9739"/>
                  </a:cubicBezTo>
                  <a:cubicBezTo>
                    <a:pt x="15699" y="9739"/>
                    <a:pt x="15769" y="9869"/>
                    <a:pt x="15835" y="9994"/>
                  </a:cubicBezTo>
                  <a:cubicBezTo>
                    <a:pt x="15927" y="10169"/>
                    <a:pt x="16170" y="10234"/>
                    <a:pt x="16170" y="10417"/>
                  </a:cubicBezTo>
                  <a:cubicBezTo>
                    <a:pt x="16170" y="10550"/>
                    <a:pt x="16063" y="10617"/>
                    <a:pt x="16063" y="10750"/>
                  </a:cubicBezTo>
                  <a:cubicBezTo>
                    <a:pt x="16063" y="10842"/>
                    <a:pt x="16275" y="10828"/>
                    <a:pt x="16345" y="10906"/>
                  </a:cubicBezTo>
                  <a:cubicBezTo>
                    <a:pt x="16424" y="10992"/>
                    <a:pt x="16450" y="11050"/>
                    <a:pt x="16521" y="11139"/>
                  </a:cubicBezTo>
                  <a:cubicBezTo>
                    <a:pt x="16770" y="11078"/>
                    <a:pt x="16701" y="10887"/>
                    <a:pt x="16908" y="10773"/>
                  </a:cubicBezTo>
                  <a:cubicBezTo>
                    <a:pt x="17075" y="10681"/>
                    <a:pt x="17346" y="10681"/>
                    <a:pt x="17346" y="10539"/>
                  </a:cubicBezTo>
                  <a:cubicBezTo>
                    <a:pt x="17346" y="10400"/>
                    <a:pt x="17148" y="10353"/>
                    <a:pt x="17031" y="10238"/>
                  </a:cubicBezTo>
                  <a:cubicBezTo>
                    <a:pt x="16880" y="10095"/>
                    <a:pt x="16767" y="10017"/>
                    <a:pt x="16574" y="9894"/>
                  </a:cubicBezTo>
                  <a:cubicBezTo>
                    <a:pt x="16424" y="9800"/>
                    <a:pt x="16499" y="9692"/>
                    <a:pt x="16467" y="9560"/>
                  </a:cubicBezTo>
                  <a:cubicBezTo>
                    <a:pt x="16433" y="9416"/>
                    <a:pt x="16284" y="9350"/>
                    <a:pt x="16284" y="9202"/>
                  </a:cubicBezTo>
                  <a:cubicBezTo>
                    <a:pt x="16284" y="9202"/>
                    <a:pt x="16284" y="9202"/>
                    <a:pt x="16284" y="9202"/>
                  </a:cubicBezTo>
                  <a:close/>
                  <a:moveTo>
                    <a:pt x="10242" y="9839"/>
                  </a:moveTo>
                  <a:lnTo>
                    <a:pt x="9847" y="9839"/>
                  </a:lnTo>
                  <a:cubicBezTo>
                    <a:pt x="9645" y="9839"/>
                    <a:pt x="9535" y="9805"/>
                    <a:pt x="9333" y="9805"/>
                  </a:cubicBezTo>
                  <a:cubicBezTo>
                    <a:pt x="9122" y="9805"/>
                    <a:pt x="8955" y="9800"/>
                    <a:pt x="8805" y="9894"/>
                  </a:cubicBezTo>
                  <a:cubicBezTo>
                    <a:pt x="8923" y="9936"/>
                    <a:pt x="8990" y="9967"/>
                    <a:pt x="9086" y="10028"/>
                  </a:cubicBezTo>
                  <a:lnTo>
                    <a:pt x="9450" y="10028"/>
                  </a:lnTo>
                  <a:cubicBezTo>
                    <a:pt x="9750" y="10028"/>
                    <a:pt x="9834" y="10259"/>
                    <a:pt x="9834" y="10447"/>
                  </a:cubicBezTo>
                  <a:lnTo>
                    <a:pt x="9834" y="11083"/>
                  </a:lnTo>
                  <a:lnTo>
                    <a:pt x="9754" y="11417"/>
                  </a:lnTo>
                  <a:lnTo>
                    <a:pt x="9754" y="11940"/>
                  </a:lnTo>
                  <a:lnTo>
                    <a:pt x="9824" y="11974"/>
                  </a:lnTo>
                  <a:cubicBezTo>
                    <a:pt x="9922" y="11823"/>
                    <a:pt x="10053" y="11759"/>
                    <a:pt x="10245" y="11650"/>
                  </a:cubicBezTo>
                  <a:cubicBezTo>
                    <a:pt x="10400" y="11565"/>
                    <a:pt x="10453" y="11485"/>
                    <a:pt x="10616" y="11407"/>
                  </a:cubicBezTo>
                  <a:cubicBezTo>
                    <a:pt x="10808" y="11311"/>
                    <a:pt x="11029" y="11365"/>
                    <a:pt x="11195" y="11250"/>
                  </a:cubicBezTo>
                  <a:cubicBezTo>
                    <a:pt x="11424" y="11092"/>
                    <a:pt x="11420" y="10934"/>
                    <a:pt x="11512" y="10729"/>
                  </a:cubicBezTo>
                  <a:cubicBezTo>
                    <a:pt x="11596" y="10545"/>
                    <a:pt x="12040" y="10553"/>
                    <a:pt x="12040" y="10362"/>
                  </a:cubicBezTo>
                  <a:cubicBezTo>
                    <a:pt x="12040" y="10199"/>
                    <a:pt x="12066" y="9972"/>
                    <a:pt x="11811" y="9972"/>
                  </a:cubicBezTo>
                  <a:cubicBezTo>
                    <a:pt x="11679" y="9972"/>
                    <a:pt x="11643" y="10083"/>
                    <a:pt x="11512" y="10083"/>
                  </a:cubicBezTo>
                  <a:cubicBezTo>
                    <a:pt x="11323" y="10083"/>
                    <a:pt x="11261" y="9950"/>
                    <a:pt x="11072" y="9950"/>
                  </a:cubicBezTo>
                  <a:cubicBezTo>
                    <a:pt x="10949" y="9950"/>
                    <a:pt x="10931" y="10061"/>
                    <a:pt x="10808" y="10061"/>
                  </a:cubicBezTo>
                  <a:cubicBezTo>
                    <a:pt x="10637" y="10061"/>
                    <a:pt x="10505" y="10025"/>
                    <a:pt x="10405" y="9938"/>
                  </a:cubicBezTo>
                  <a:cubicBezTo>
                    <a:pt x="10352" y="9894"/>
                    <a:pt x="10330" y="9839"/>
                    <a:pt x="10242" y="9839"/>
                  </a:cubicBezTo>
                  <a:cubicBezTo>
                    <a:pt x="10242" y="9839"/>
                    <a:pt x="10242" y="9839"/>
                    <a:pt x="10242" y="9839"/>
                  </a:cubicBezTo>
                  <a:close/>
                  <a:moveTo>
                    <a:pt x="13040" y="8349"/>
                  </a:moveTo>
                  <a:cubicBezTo>
                    <a:pt x="12890" y="8349"/>
                    <a:pt x="12899" y="8210"/>
                    <a:pt x="12760" y="8182"/>
                  </a:cubicBezTo>
                  <a:cubicBezTo>
                    <a:pt x="12461" y="8124"/>
                    <a:pt x="12268" y="8168"/>
                    <a:pt x="11952" y="8138"/>
                  </a:cubicBezTo>
                  <a:cubicBezTo>
                    <a:pt x="11946" y="8155"/>
                    <a:pt x="11915" y="8163"/>
                    <a:pt x="11915" y="8182"/>
                  </a:cubicBezTo>
                  <a:cubicBezTo>
                    <a:pt x="11915" y="8385"/>
                    <a:pt x="12197" y="8466"/>
                    <a:pt x="12197" y="8668"/>
                  </a:cubicBezTo>
                  <a:lnTo>
                    <a:pt x="12197" y="9027"/>
                  </a:lnTo>
                  <a:lnTo>
                    <a:pt x="12268" y="9116"/>
                  </a:lnTo>
                  <a:cubicBezTo>
                    <a:pt x="12491" y="9060"/>
                    <a:pt x="12487" y="8916"/>
                    <a:pt x="12549" y="8771"/>
                  </a:cubicBezTo>
                  <a:cubicBezTo>
                    <a:pt x="12580" y="8697"/>
                    <a:pt x="12593" y="8604"/>
                    <a:pt x="12715" y="8604"/>
                  </a:cubicBezTo>
                  <a:cubicBezTo>
                    <a:pt x="12816" y="8604"/>
                    <a:pt x="12861" y="8654"/>
                    <a:pt x="12917" y="8705"/>
                  </a:cubicBezTo>
                  <a:cubicBezTo>
                    <a:pt x="13001" y="8779"/>
                    <a:pt x="13141" y="8771"/>
                    <a:pt x="13291" y="8771"/>
                  </a:cubicBezTo>
                  <a:lnTo>
                    <a:pt x="13722" y="8771"/>
                  </a:lnTo>
                  <a:cubicBezTo>
                    <a:pt x="13819" y="8771"/>
                    <a:pt x="13864" y="8827"/>
                    <a:pt x="13959" y="8827"/>
                  </a:cubicBezTo>
                  <a:lnTo>
                    <a:pt x="14095" y="8827"/>
                  </a:lnTo>
                  <a:cubicBezTo>
                    <a:pt x="14060" y="8693"/>
                    <a:pt x="13990" y="8615"/>
                    <a:pt x="13814" y="8538"/>
                  </a:cubicBezTo>
                  <a:cubicBezTo>
                    <a:pt x="13691" y="8485"/>
                    <a:pt x="13581" y="8516"/>
                    <a:pt x="13445" y="8482"/>
                  </a:cubicBezTo>
                  <a:cubicBezTo>
                    <a:pt x="13309" y="8449"/>
                    <a:pt x="13243" y="8394"/>
                    <a:pt x="13093" y="8394"/>
                  </a:cubicBezTo>
                  <a:cubicBezTo>
                    <a:pt x="13059" y="8394"/>
                    <a:pt x="13076" y="8349"/>
                    <a:pt x="13040" y="8349"/>
                  </a:cubicBezTo>
                  <a:cubicBezTo>
                    <a:pt x="13040" y="8349"/>
                    <a:pt x="13040" y="8349"/>
                    <a:pt x="13040" y="8349"/>
                  </a:cubicBezTo>
                  <a:close/>
                  <a:moveTo>
                    <a:pt x="6098" y="7982"/>
                  </a:moveTo>
                  <a:cubicBezTo>
                    <a:pt x="5958" y="8037"/>
                    <a:pt x="5923" y="8124"/>
                    <a:pt x="5765" y="8160"/>
                  </a:cubicBezTo>
                  <a:cubicBezTo>
                    <a:pt x="5576" y="8204"/>
                    <a:pt x="5400" y="8221"/>
                    <a:pt x="5326" y="8338"/>
                  </a:cubicBezTo>
                  <a:lnTo>
                    <a:pt x="5342" y="8382"/>
                  </a:lnTo>
                  <a:cubicBezTo>
                    <a:pt x="5395" y="8388"/>
                    <a:pt x="5431" y="8394"/>
                    <a:pt x="5483" y="8394"/>
                  </a:cubicBezTo>
                  <a:cubicBezTo>
                    <a:pt x="5571" y="8394"/>
                    <a:pt x="5619" y="8382"/>
                    <a:pt x="5707" y="8382"/>
                  </a:cubicBezTo>
                  <a:cubicBezTo>
                    <a:pt x="5967" y="8382"/>
                    <a:pt x="6076" y="8513"/>
                    <a:pt x="6257" y="8627"/>
                  </a:cubicBezTo>
                  <a:cubicBezTo>
                    <a:pt x="6472" y="8763"/>
                    <a:pt x="6477" y="8902"/>
                    <a:pt x="6609" y="9072"/>
                  </a:cubicBezTo>
                  <a:cubicBezTo>
                    <a:pt x="6710" y="9202"/>
                    <a:pt x="6827" y="9255"/>
                    <a:pt x="6994" y="9361"/>
                  </a:cubicBezTo>
                  <a:cubicBezTo>
                    <a:pt x="7179" y="9478"/>
                    <a:pt x="7228" y="9649"/>
                    <a:pt x="7487" y="9649"/>
                  </a:cubicBezTo>
                  <a:cubicBezTo>
                    <a:pt x="7623" y="9649"/>
                    <a:pt x="7628" y="9538"/>
                    <a:pt x="7681" y="9461"/>
                  </a:cubicBezTo>
                  <a:cubicBezTo>
                    <a:pt x="7803" y="9286"/>
                    <a:pt x="7838" y="9169"/>
                    <a:pt x="7838" y="8977"/>
                  </a:cubicBezTo>
                  <a:cubicBezTo>
                    <a:pt x="7838" y="8766"/>
                    <a:pt x="7663" y="8660"/>
                    <a:pt x="7663" y="8449"/>
                  </a:cubicBezTo>
                  <a:cubicBezTo>
                    <a:pt x="7663" y="8361"/>
                    <a:pt x="7751" y="8316"/>
                    <a:pt x="7751" y="8227"/>
                  </a:cubicBezTo>
                  <a:cubicBezTo>
                    <a:pt x="7751" y="8143"/>
                    <a:pt x="7603" y="8135"/>
                    <a:pt x="7505" y="8083"/>
                  </a:cubicBezTo>
                  <a:cubicBezTo>
                    <a:pt x="7378" y="8013"/>
                    <a:pt x="7302" y="7937"/>
                    <a:pt x="7131" y="7937"/>
                  </a:cubicBezTo>
                  <a:cubicBezTo>
                    <a:pt x="6819" y="7925"/>
                    <a:pt x="6366" y="7873"/>
                    <a:pt x="6098" y="7982"/>
                  </a:cubicBezTo>
                  <a:cubicBezTo>
                    <a:pt x="6098" y="7982"/>
                    <a:pt x="6098" y="7982"/>
                    <a:pt x="6098" y="7982"/>
                  </a:cubicBezTo>
                  <a:close/>
                  <a:moveTo>
                    <a:pt x="8823" y="7415"/>
                  </a:moveTo>
                  <a:cubicBezTo>
                    <a:pt x="8841" y="7551"/>
                    <a:pt x="8850" y="7654"/>
                    <a:pt x="8770" y="7782"/>
                  </a:cubicBezTo>
                  <a:cubicBezTo>
                    <a:pt x="8638" y="7768"/>
                    <a:pt x="8594" y="7698"/>
                    <a:pt x="8472" y="7671"/>
                  </a:cubicBezTo>
                  <a:cubicBezTo>
                    <a:pt x="8374" y="7649"/>
                    <a:pt x="8242" y="7649"/>
                    <a:pt x="8242" y="7582"/>
                  </a:cubicBezTo>
                  <a:cubicBezTo>
                    <a:pt x="8242" y="7471"/>
                    <a:pt x="8424" y="7404"/>
                    <a:pt x="8599" y="7404"/>
                  </a:cubicBezTo>
                  <a:cubicBezTo>
                    <a:pt x="8686" y="7404"/>
                    <a:pt x="8735" y="7413"/>
                    <a:pt x="8823" y="7415"/>
                  </a:cubicBezTo>
                  <a:cubicBezTo>
                    <a:pt x="8823" y="7415"/>
                    <a:pt x="8823" y="7415"/>
                    <a:pt x="8823" y="7415"/>
                  </a:cubicBezTo>
                  <a:close/>
                  <a:moveTo>
                    <a:pt x="13427" y="5192"/>
                  </a:moveTo>
                  <a:cubicBezTo>
                    <a:pt x="13704" y="5220"/>
                    <a:pt x="13748" y="5384"/>
                    <a:pt x="13902" y="5526"/>
                  </a:cubicBezTo>
                  <a:cubicBezTo>
                    <a:pt x="13998" y="5617"/>
                    <a:pt x="14078" y="5679"/>
                    <a:pt x="14078" y="5792"/>
                  </a:cubicBezTo>
                  <a:cubicBezTo>
                    <a:pt x="14078" y="5998"/>
                    <a:pt x="13783" y="6148"/>
                    <a:pt x="13458" y="6148"/>
                  </a:cubicBezTo>
                  <a:cubicBezTo>
                    <a:pt x="13411" y="6148"/>
                    <a:pt x="13388" y="6140"/>
                    <a:pt x="13340" y="6136"/>
                  </a:cubicBezTo>
                  <a:lnTo>
                    <a:pt x="13340" y="5889"/>
                  </a:lnTo>
                  <a:cubicBezTo>
                    <a:pt x="13340" y="5767"/>
                    <a:pt x="13401" y="5695"/>
                    <a:pt x="13401" y="5573"/>
                  </a:cubicBezTo>
                  <a:lnTo>
                    <a:pt x="13401" y="5236"/>
                  </a:lnTo>
                  <a:lnTo>
                    <a:pt x="13427" y="5192"/>
                  </a:lnTo>
                  <a:cubicBezTo>
                    <a:pt x="13427" y="5192"/>
                    <a:pt x="13427" y="5192"/>
                    <a:pt x="13427" y="5192"/>
                  </a:cubicBezTo>
                  <a:close/>
                  <a:moveTo>
                    <a:pt x="6961" y="56"/>
                  </a:moveTo>
                  <a:cubicBezTo>
                    <a:pt x="6880" y="28"/>
                    <a:pt x="6824" y="0"/>
                    <a:pt x="6731" y="0"/>
                  </a:cubicBezTo>
                  <a:cubicBezTo>
                    <a:pt x="6577" y="0"/>
                    <a:pt x="6622" y="140"/>
                    <a:pt x="6591" y="233"/>
                  </a:cubicBezTo>
                  <a:cubicBezTo>
                    <a:pt x="6564" y="314"/>
                    <a:pt x="6472" y="342"/>
                    <a:pt x="6380" y="401"/>
                  </a:cubicBezTo>
                  <a:cubicBezTo>
                    <a:pt x="6222" y="501"/>
                    <a:pt x="6094" y="579"/>
                    <a:pt x="5870" y="579"/>
                  </a:cubicBezTo>
                  <a:cubicBezTo>
                    <a:pt x="5093" y="579"/>
                    <a:pt x="4733" y="211"/>
                    <a:pt x="3955" y="211"/>
                  </a:cubicBezTo>
                  <a:cubicBezTo>
                    <a:pt x="3744" y="211"/>
                    <a:pt x="3647" y="306"/>
                    <a:pt x="3497" y="401"/>
                  </a:cubicBezTo>
                  <a:cubicBezTo>
                    <a:pt x="3365" y="484"/>
                    <a:pt x="3198" y="525"/>
                    <a:pt x="3198" y="645"/>
                  </a:cubicBezTo>
                  <a:cubicBezTo>
                    <a:pt x="3198" y="759"/>
                    <a:pt x="3296" y="818"/>
                    <a:pt x="3296" y="931"/>
                  </a:cubicBezTo>
                  <a:lnTo>
                    <a:pt x="3296" y="1515"/>
                  </a:lnTo>
                  <a:cubicBezTo>
                    <a:pt x="3296" y="1604"/>
                    <a:pt x="3336" y="1659"/>
                    <a:pt x="3304" y="1746"/>
                  </a:cubicBezTo>
                  <a:cubicBezTo>
                    <a:pt x="3278" y="1818"/>
                    <a:pt x="3198" y="1854"/>
                    <a:pt x="3198" y="1929"/>
                  </a:cubicBezTo>
                  <a:cubicBezTo>
                    <a:pt x="3198" y="2060"/>
                    <a:pt x="3387" y="2112"/>
                    <a:pt x="3387" y="2243"/>
                  </a:cubicBezTo>
                  <a:lnTo>
                    <a:pt x="3387" y="2947"/>
                  </a:lnTo>
                  <a:cubicBezTo>
                    <a:pt x="3168" y="3063"/>
                    <a:pt x="3094" y="3186"/>
                    <a:pt x="3094" y="3363"/>
                  </a:cubicBezTo>
                  <a:cubicBezTo>
                    <a:pt x="3094" y="3719"/>
                    <a:pt x="3797" y="3802"/>
                    <a:pt x="3797" y="4158"/>
                  </a:cubicBezTo>
                  <a:cubicBezTo>
                    <a:pt x="3797" y="4280"/>
                    <a:pt x="3581" y="4319"/>
                    <a:pt x="3392" y="4347"/>
                  </a:cubicBezTo>
                  <a:cubicBezTo>
                    <a:pt x="3283" y="4364"/>
                    <a:pt x="3242" y="4425"/>
                    <a:pt x="3128" y="4425"/>
                  </a:cubicBezTo>
                  <a:cubicBezTo>
                    <a:pt x="2870" y="4425"/>
                    <a:pt x="2877" y="4205"/>
                    <a:pt x="2637" y="4147"/>
                  </a:cubicBezTo>
                  <a:cubicBezTo>
                    <a:pt x="2553" y="4127"/>
                    <a:pt x="2496" y="4127"/>
                    <a:pt x="2408" y="4113"/>
                  </a:cubicBezTo>
                  <a:cubicBezTo>
                    <a:pt x="2408" y="4294"/>
                    <a:pt x="2499" y="4391"/>
                    <a:pt x="2549" y="4569"/>
                  </a:cubicBezTo>
                  <a:cubicBezTo>
                    <a:pt x="2566" y="4642"/>
                    <a:pt x="2540" y="4686"/>
                    <a:pt x="2566" y="4758"/>
                  </a:cubicBezTo>
                  <a:cubicBezTo>
                    <a:pt x="2597" y="4836"/>
                    <a:pt x="2747" y="4822"/>
                    <a:pt x="2864" y="4848"/>
                  </a:cubicBezTo>
                  <a:cubicBezTo>
                    <a:pt x="2987" y="4873"/>
                    <a:pt x="3036" y="4930"/>
                    <a:pt x="3094" y="5003"/>
                  </a:cubicBezTo>
                  <a:cubicBezTo>
                    <a:pt x="3212" y="5145"/>
                    <a:pt x="3216" y="5244"/>
                    <a:pt x="3216" y="5403"/>
                  </a:cubicBezTo>
                  <a:cubicBezTo>
                    <a:pt x="3590" y="5520"/>
                    <a:pt x="3560" y="5720"/>
                    <a:pt x="3761" y="5948"/>
                  </a:cubicBezTo>
                  <a:cubicBezTo>
                    <a:pt x="3971" y="6187"/>
                    <a:pt x="4284" y="6229"/>
                    <a:pt x="4570" y="6437"/>
                  </a:cubicBezTo>
                  <a:cubicBezTo>
                    <a:pt x="4859" y="6649"/>
                    <a:pt x="4957" y="6804"/>
                    <a:pt x="5131" y="7060"/>
                  </a:cubicBezTo>
                  <a:cubicBezTo>
                    <a:pt x="5198" y="7156"/>
                    <a:pt x="5273" y="7204"/>
                    <a:pt x="5326" y="7304"/>
                  </a:cubicBezTo>
                  <a:cubicBezTo>
                    <a:pt x="5382" y="7418"/>
                    <a:pt x="5414" y="7560"/>
                    <a:pt x="5607" y="7560"/>
                  </a:cubicBezTo>
                  <a:cubicBezTo>
                    <a:pt x="5853" y="7560"/>
                    <a:pt x="5941" y="7404"/>
                    <a:pt x="6187" y="7404"/>
                  </a:cubicBezTo>
                  <a:cubicBezTo>
                    <a:pt x="6424" y="7404"/>
                    <a:pt x="6503" y="7571"/>
                    <a:pt x="6739" y="7571"/>
                  </a:cubicBezTo>
                  <a:cubicBezTo>
                    <a:pt x="6981" y="7571"/>
                    <a:pt x="7035" y="7418"/>
                    <a:pt x="7188" y="7304"/>
                  </a:cubicBezTo>
                  <a:cubicBezTo>
                    <a:pt x="7339" y="7193"/>
                    <a:pt x="7470" y="7152"/>
                    <a:pt x="7663" y="7071"/>
                  </a:cubicBezTo>
                  <a:cubicBezTo>
                    <a:pt x="7821" y="7003"/>
                    <a:pt x="7905" y="6926"/>
                    <a:pt x="8094" y="6926"/>
                  </a:cubicBezTo>
                  <a:cubicBezTo>
                    <a:pt x="8248" y="6926"/>
                    <a:pt x="8317" y="7001"/>
                    <a:pt x="8472" y="7003"/>
                  </a:cubicBezTo>
                  <a:cubicBezTo>
                    <a:pt x="8814" y="7015"/>
                    <a:pt x="9060" y="6968"/>
                    <a:pt x="9349" y="7082"/>
                  </a:cubicBezTo>
                  <a:cubicBezTo>
                    <a:pt x="9754" y="7241"/>
                    <a:pt x="9860" y="7462"/>
                    <a:pt x="10333" y="7537"/>
                  </a:cubicBezTo>
                  <a:cubicBezTo>
                    <a:pt x="10343" y="7518"/>
                    <a:pt x="10370" y="7504"/>
                    <a:pt x="10370" y="7482"/>
                  </a:cubicBezTo>
                  <a:cubicBezTo>
                    <a:pt x="10370" y="7387"/>
                    <a:pt x="10179" y="7391"/>
                    <a:pt x="10088" y="7315"/>
                  </a:cubicBezTo>
                  <a:cubicBezTo>
                    <a:pt x="9957" y="7207"/>
                    <a:pt x="9860" y="7148"/>
                    <a:pt x="9771" y="7026"/>
                  </a:cubicBezTo>
                  <a:cubicBezTo>
                    <a:pt x="9640" y="6843"/>
                    <a:pt x="9632" y="6729"/>
                    <a:pt x="9561" y="6526"/>
                  </a:cubicBezTo>
                  <a:cubicBezTo>
                    <a:pt x="9587" y="6526"/>
                    <a:pt x="9600" y="6515"/>
                    <a:pt x="9627" y="6515"/>
                  </a:cubicBezTo>
                  <a:cubicBezTo>
                    <a:pt x="9837" y="6515"/>
                    <a:pt x="9934" y="6585"/>
                    <a:pt x="10141" y="6615"/>
                  </a:cubicBezTo>
                  <a:cubicBezTo>
                    <a:pt x="10458" y="6665"/>
                    <a:pt x="10659" y="6645"/>
                    <a:pt x="10949" y="6737"/>
                  </a:cubicBezTo>
                  <a:cubicBezTo>
                    <a:pt x="11117" y="6790"/>
                    <a:pt x="11144" y="6896"/>
                    <a:pt x="11320" y="6937"/>
                  </a:cubicBezTo>
                  <a:cubicBezTo>
                    <a:pt x="11600" y="7003"/>
                    <a:pt x="11806" y="6942"/>
                    <a:pt x="12075" y="7026"/>
                  </a:cubicBezTo>
                  <a:cubicBezTo>
                    <a:pt x="12254" y="7082"/>
                    <a:pt x="12259" y="7201"/>
                    <a:pt x="12427" y="7271"/>
                  </a:cubicBezTo>
                  <a:cubicBezTo>
                    <a:pt x="12593" y="7340"/>
                    <a:pt x="12733" y="7337"/>
                    <a:pt x="12936" y="7337"/>
                  </a:cubicBezTo>
                  <a:cubicBezTo>
                    <a:pt x="13033" y="7337"/>
                    <a:pt x="13054" y="7263"/>
                    <a:pt x="13076" y="7204"/>
                  </a:cubicBezTo>
                  <a:cubicBezTo>
                    <a:pt x="13327" y="7282"/>
                    <a:pt x="13288" y="7515"/>
                    <a:pt x="13555" y="7515"/>
                  </a:cubicBezTo>
                  <a:cubicBezTo>
                    <a:pt x="13607" y="7515"/>
                    <a:pt x="13638" y="7507"/>
                    <a:pt x="13691" y="7504"/>
                  </a:cubicBezTo>
                  <a:lnTo>
                    <a:pt x="13691" y="7362"/>
                  </a:lnTo>
                  <a:cubicBezTo>
                    <a:pt x="13691" y="7321"/>
                    <a:pt x="13647" y="7298"/>
                    <a:pt x="13647" y="7257"/>
                  </a:cubicBezTo>
                  <a:lnTo>
                    <a:pt x="13647" y="6737"/>
                  </a:lnTo>
                  <a:cubicBezTo>
                    <a:pt x="13463" y="6779"/>
                    <a:pt x="13437" y="6878"/>
                    <a:pt x="13269" y="6937"/>
                  </a:cubicBezTo>
                  <a:cubicBezTo>
                    <a:pt x="13147" y="6981"/>
                    <a:pt x="13046" y="6971"/>
                    <a:pt x="12899" y="6971"/>
                  </a:cubicBezTo>
                  <a:cubicBezTo>
                    <a:pt x="12694" y="6971"/>
                    <a:pt x="12650" y="6806"/>
                    <a:pt x="12637" y="6676"/>
                  </a:cubicBezTo>
                  <a:cubicBezTo>
                    <a:pt x="12720" y="6670"/>
                    <a:pt x="12764" y="6670"/>
                    <a:pt x="12848" y="6670"/>
                  </a:cubicBezTo>
                  <a:cubicBezTo>
                    <a:pt x="12851" y="6640"/>
                    <a:pt x="12864" y="6623"/>
                    <a:pt x="12864" y="6593"/>
                  </a:cubicBezTo>
                  <a:cubicBezTo>
                    <a:pt x="12864" y="6503"/>
                    <a:pt x="12650" y="6538"/>
                    <a:pt x="12549" y="6482"/>
                  </a:cubicBezTo>
                  <a:cubicBezTo>
                    <a:pt x="12399" y="6398"/>
                    <a:pt x="12268" y="6332"/>
                    <a:pt x="12268" y="6204"/>
                  </a:cubicBezTo>
                  <a:cubicBezTo>
                    <a:pt x="12268" y="6165"/>
                    <a:pt x="12333" y="6151"/>
                    <a:pt x="12373" y="6126"/>
                  </a:cubicBezTo>
                  <a:cubicBezTo>
                    <a:pt x="12601" y="5981"/>
                    <a:pt x="12952" y="5961"/>
                    <a:pt x="12952" y="5759"/>
                  </a:cubicBezTo>
                  <a:cubicBezTo>
                    <a:pt x="12952" y="5703"/>
                    <a:pt x="12899" y="5647"/>
                    <a:pt x="12812" y="5647"/>
                  </a:cubicBezTo>
                  <a:cubicBezTo>
                    <a:pt x="12717" y="5647"/>
                    <a:pt x="12663" y="5670"/>
                    <a:pt x="12566" y="5670"/>
                  </a:cubicBezTo>
                  <a:cubicBezTo>
                    <a:pt x="12346" y="5670"/>
                    <a:pt x="12232" y="5592"/>
                    <a:pt x="12013" y="5592"/>
                  </a:cubicBezTo>
                  <a:cubicBezTo>
                    <a:pt x="11776" y="5592"/>
                    <a:pt x="11618" y="5736"/>
                    <a:pt x="11618" y="5887"/>
                  </a:cubicBezTo>
                  <a:cubicBezTo>
                    <a:pt x="11618" y="6031"/>
                    <a:pt x="11688" y="6115"/>
                    <a:pt x="11688" y="6259"/>
                  </a:cubicBezTo>
                  <a:cubicBezTo>
                    <a:pt x="11688" y="6340"/>
                    <a:pt x="11613" y="6426"/>
                    <a:pt x="11486" y="6426"/>
                  </a:cubicBezTo>
                  <a:cubicBezTo>
                    <a:pt x="11099" y="6426"/>
                    <a:pt x="11349" y="5892"/>
                    <a:pt x="10962" y="5892"/>
                  </a:cubicBezTo>
                  <a:lnTo>
                    <a:pt x="10620" y="5892"/>
                  </a:lnTo>
                  <a:cubicBezTo>
                    <a:pt x="10488" y="5892"/>
                    <a:pt x="10427" y="5837"/>
                    <a:pt x="10299" y="5814"/>
                  </a:cubicBezTo>
                  <a:cubicBezTo>
                    <a:pt x="10137" y="5784"/>
                    <a:pt x="10035" y="5792"/>
                    <a:pt x="9870" y="5792"/>
                  </a:cubicBezTo>
                  <a:cubicBezTo>
                    <a:pt x="9574" y="5792"/>
                    <a:pt x="9398" y="5912"/>
                    <a:pt x="9245" y="6070"/>
                  </a:cubicBezTo>
                  <a:cubicBezTo>
                    <a:pt x="9157" y="6159"/>
                    <a:pt x="9065" y="6195"/>
                    <a:pt x="9016" y="6292"/>
                  </a:cubicBezTo>
                  <a:cubicBezTo>
                    <a:pt x="8941" y="6435"/>
                    <a:pt x="8981" y="6534"/>
                    <a:pt x="8893" y="6670"/>
                  </a:cubicBezTo>
                  <a:cubicBezTo>
                    <a:pt x="8573" y="6670"/>
                    <a:pt x="8310" y="6701"/>
                    <a:pt x="8084" y="6559"/>
                  </a:cubicBezTo>
                  <a:cubicBezTo>
                    <a:pt x="7887" y="6435"/>
                    <a:pt x="7883" y="6309"/>
                    <a:pt x="7768" y="6148"/>
                  </a:cubicBezTo>
                  <a:cubicBezTo>
                    <a:pt x="7575" y="5878"/>
                    <a:pt x="7342" y="5765"/>
                    <a:pt x="7118" y="5503"/>
                  </a:cubicBezTo>
                  <a:cubicBezTo>
                    <a:pt x="7013" y="5380"/>
                    <a:pt x="6837" y="5328"/>
                    <a:pt x="6837" y="5190"/>
                  </a:cubicBezTo>
                  <a:lnTo>
                    <a:pt x="6837" y="4905"/>
                  </a:lnTo>
                  <a:cubicBezTo>
                    <a:pt x="6837" y="4794"/>
                    <a:pt x="6925" y="4736"/>
                    <a:pt x="6925" y="4625"/>
                  </a:cubicBezTo>
                  <a:cubicBezTo>
                    <a:pt x="6925" y="4535"/>
                    <a:pt x="6792" y="4508"/>
                    <a:pt x="6749" y="4425"/>
                  </a:cubicBezTo>
                  <a:cubicBezTo>
                    <a:pt x="6704" y="4341"/>
                    <a:pt x="6697" y="4286"/>
                    <a:pt x="6697" y="4197"/>
                  </a:cubicBezTo>
                  <a:cubicBezTo>
                    <a:pt x="6697" y="4002"/>
                    <a:pt x="6763" y="3894"/>
                    <a:pt x="6802" y="3702"/>
                  </a:cubicBezTo>
                  <a:cubicBezTo>
                    <a:pt x="6824" y="3594"/>
                    <a:pt x="6841" y="3469"/>
                    <a:pt x="7013" y="3447"/>
                  </a:cubicBezTo>
                  <a:cubicBezTo>
                    <a:pt x="7272" y="3412"/>
                    <a:pt x="7430" y="3327"/>
                    <a:pt x="7557" y="3179"/>
                  </a:cubicBezTo>
                  <a:cubicBezTo>
                    <a:pt x="7675" y="3041"/>
                    <a:pt x="7505" y="2905"/>
                    <a:pt x="7663" y="2780"/>
                  </a:cubicBezTo>
                  <a:cubicBezTo>
                    <a:pt x="7830" y="2646"/>
                    <a:pt x="7861" y="2540"/>
                    <a:pt x="7978" y="2390"/>
                  </a:cubicBezTo>
                  <a:cubicBezTo>
                    <a:pt x="8067" y="2279"/>
                    <a:pt x="8208" y="2227"/>
                    <a:pt x="8208" y="2101"/>
                  </a:cubicBezTo>
                  <a:cubicBezTo>
                    <a:pt x="8208" y="1970"/>
                    <a:pt x="7992" y="1940"/>
                    <a:pt x="7821" y="1868"/>
                  </a:cubicBezTo>
                  <a:cubicBezTo>
                    <a:pt x="7505" y="1734"/>
                    <a:pt x="7285" y="1656"/>
                    <a:pt x="7101" y="1446"/>
                  </a:cubicBezTo>
                  <a:cubicBezTo>
                    <a:pt x="6886" y="1201"/>
                    <a:pt x="6907" y="1012"/>
                    <a:pt x="6907" y="731"/>
                  </a:cubicBezTo>
                  <a:lnTo>
                    <a:pt x="6907" y="511"/>
                  </a:lnTo>
                  <a:cubicBezTo>
                    <a:pt x="7035" y="484"/>
                    <a:pt x="7030" y="391"/>
                    <a:pt x="7030" y="306"/>
                  </a:cubicBezTo>
                  <a:cubicBezTo>
                    <a:pt x="7030" y="220"/>
                    <a:pt x="7069" y="100"/>
                    <a:pt x="6961" y="56"/>
                  </a:cubicBezTo>
                  <a:cubicBezTo>
                    <a:pt x="6961" y="56"/>
                    <a:pt x="6961" y="56"/>
                    <a:pt x="6961" y="56"/>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3237"/>
            <p:cNvSpPr/>
            <p:nvPr/>
          </p:nvSpPr>
          <p:spPr>
            <a:xfrm>
              <a:off x="3872486" y="4870463"/>
              <a:ext cx="686466" cy="328316"/>
            </a:xfrm>
            <a:custGeom>
              <a:avLst/>
              <a:gdLst/>
              <a:ahLst/>
              <a:cxnLst>
                <a:cxn ang="0">
                  <a:pos x="wd2" y="hd2"/>
                </a:cxn>
                <a:cxn ang="5400000">
                  <a:pos x="wd2" y="hd2"/>
                </a:cxn>
                <a:cxn ang="10800000">
                  <a:pos x="wd2" y="hd2"/>
                </a:cxn>
                <a:cxn ang="16200000">
                  <a:pos x="wd2" y="hd2"/>
                </a:cxn>
              </a:cxnLst>
              <a:rect l="0" t="0" r="r" b="b"/>
              <a:pathLst>
                <a:path w="21600" h="21566" extrusionOk="0">
                  <a:moveTo>
                    <a:pt x="2364" y="10178"/>
                  </a:moveTo>
                  <a:cubicBezTo>
                    <a:pt x="2418" y="10269"/>
                    <a:pt x="2455" y="10371"/>
                    <a:pt x="2534" y="10421"/>
                  </a:cubicBezTo>
                  <a:cubicBezTo>
                    <a:pt x="2689" y="10512"/>
                    <a:pt x="2793" y="10521"/>
                    <a:pt x="2929" y="10700"/>
                  </a:cubicBezTo>
                  <a:cubicBezTo>
                    <a:pt x="3076" y="10894"/>
                    <a:pt x="3101" y="11144"/>
                    <a:pt x="3231" y="11384"/>
                  </a:cubicBezTo>
                  <a:cubicBezTo>
                    <a:pt x="3498" y="11876"/>
                    <a:pt x="3661" y="12288"/>
                    <a:pt x="3693" y="13032"/>
                  </a:cubicBezTo>
                  <a:cubicBezTo>
                    <a:pt x="3708" y="13396"/>
                    <a:pt x="3691" y="13620"/>
                    <a:pt x="3752" y="13961"/>
                  </a:cubicBezTo>
                  <a:cubicBezTo>
                    <a:pt x="3800" y="14237"/>
                    <a:pt x="3937" y="14319"/>
                    <a:pt x="3937" y="14614"/>
                  </a:cubicBezTo>
                  <a:lnTo>
                    <a:pt x="3937" y="15060"/>
                  </a:lnTo>
                  <a:cubicBezTo>
                    <a:pt x="3937" y="15442"/>
                    <a:pt x="3762" y="15582"/>
                    <a:pt x="3762" y="15963"/>
                  </a:cubicBezTo>
                  <a:lnTo>
                    <a:pt x="3762" y="16901"/>
                  </a:lnTo>
                  <a:cubicBezTo>
                    <a:pt x="3762" y="17141"/>
                    <a:pt x="3823" y="17255"/>
                    <a:pt x="3878" y="17466"/>
                  </a:cubicBezTo>
                  <a:cubicBezTo>
                    <a:pt x="3901" y="17558"/>
                    <a:pt x="3901" y="17651"/>
                    <a:pt x="3945" y="17694"/>
                  </a:cubicBezTo>
                  <a:cubicBezTo>
                    <a:pt x="4033" y="17786"/>
                    <a:pt x="4107" y="17739"/>
                    <a:pt x="4189" y="17852"/>
                  </a:cubicBezTo>
                  <a:cubicBezTo>
                    <a:pt x="4289" y="17992"/>
                    <a:pt x="4299" y="18188"/>
                    <a:pt x="4339" y="18430"/>
                  </a:cubicBezTo>
                  <a:cubicBezTo>
                    <a:pt x="4432" y="18977"/>
                    <a:pt x="4507" y="19271"/>
                    <a:pt x="4642" y="19779"/>
                  </a:cubicBezTo>
                  <a:cubicBezTo>
                    <a:pt x="4707" y="20026"/>
                    <a:pt x="4776" y="20165"/>
                    <a:pt x="4776" y="20445"/>
                  </a:cubicBezTo>
                  <a:cubicBezTo>
                    <a:pt x="4776" y="20691"/>
                    <a:pt x="4711" y="20818"/>
                    <a:pt x="4650" y="21023"/>
                  </a:cubicBezTo>
                  <a:cubicBezTo>
                    <a:pt x="4555" y="21334"/>
                    <a:pt x="4457" y="21566"/>
                    <a:pt x="4281" y="21566"/>
                  </a:cubicBezTo>
                  <a:cubicBezTo>
                    <a:pt x="4065" y="21566"/>
                    <a:pt x="3968" y="21247"/>
                    <a:pt x="3827" y="20900"/>
                  </a:cubicBezTo>
                  <a:cubicBezTo>
                    <a:pt x="3775" y="20770"/>
                    <a:pt x="3710" y="20757"/>
                    <a:pt x="3634" y="20691"/>
                  </a:cubicBezTo>
                  <a:cubicBezTo>
                    <a:pt x="3492" y="20568"/>
                    <a:pt x="3410" y="20467"/>
                    <a:pt x="3265" y="20358"/>
                  </a:cubicBezTo>
                  <a:cubicBezTo>
                    <a:pt x="3022" y="20169"/>
                    <a:pt x="2879" y="20077"/>
                    <a:pt x="2644" y="19850"/>
                  </a:cubicBezTo>
                  <a:cubicBezTo>
                    <a:pt x="2425" y="19638"/>
                    <a:pt x="2329" y="19377"/>
                    <a:pt x="2098" y="19236"/>
                  </a:cubicBezTo>
                  <a:cubicBezTo>
                    <a:pt x="1926" y="19135"/>
                    <a:pt x="1835" y="19017"/>
                    <a:pt x="1678" y="18833"/>
                  </a:cubicBezTo>
                  <a:cubicBezTo>
                    <a:pt x="1571" y="18710"/>
                    <a:pt x="1498" y="18627"/>
                    <a:pt x="1443" y="18395"/>
                  </a:cubicBezTo>
                  <a:cubicBezTo>
                    <a:pt x="1357" y="18035"/>
                    <a:pt x="1338" y="17777"/>
                    <a:pt x="1208" y="17483"/>
                  </a:cubicBezTo>
                  <a:cubicBezTo>
                    <a:pt x="1032" y="17085"/>
                    <a:pt x="937" y="16822"/>
                    <a:pt x="830" y="16327"/>
                  </a:cubicBezTo>
                  <a:cubicBezTo>
                    <a:pt x="732" y="15871"/>
                    <a:pt x="545" y="15692"/>
                    <a:pt x="545" y="15192"/>
                  </a:cubicBezTo>
                  <a:lnTo>
                    <a:pt x="545" y="14553"/>
                  </a:lnTo>
                  <a:cubicBezTo>
                    <a:pt x="545" y="14192"/>
                    <a:pt x="335" y="14097"/>
                    <a:pt x="335" y="13737"/>
                  </a:cubicBezTo>
                  <a:lnTo>
                    <a:pt x="335" y="13344"/>
                  </a:lnTo>
                  <a:cubicBezTo>
                    <a:pt x="335" y="13000"/>
                    <a:pt x="377" y="12817"/>
                    <a:pt x="377" y="12475"/>
                  </a:cubicBezTo>
                  <a:lnTo>
                    <a:pt x="377" y="12133"/>
                  </a:lnTo>
                  <a:cubicBezTo>
                    <a:pt x="377" y="11533"/>
                    <a:pt x="194" y="11270"/>
                    <a:pt x="66" y="10735"/>
                  </a:cubicBezTo>
                  <a:cubicBezTo>
                    <a:pt x="35" y="10606"/>
                    <a:pt x="17" y="10501"/>
                    <a:pt x="0" y="10391"/>
                  </a:cubicBezTo>
                  <a:lnTo>
                    <a:pt x="0" y="10391"/>
                  </a:lnTo>
                  <a:cubicBezTo>
                    <a:pt x="110" y="10355"/>
                    <a:pt x="142" y="10140"/>
                    <a:pt x="251" y="10140"/>
                  </a:cubicBezTo>
                  <a:cubicBezTo>
                    <a:pt x="407" y="10140"/>
                    <a:pt x="482" y="10376"/>
                    <a:pt x="604" y="10561"/>
                  </a:cubicBezTo>
                  <a:cubicBezTo>
                    <a:pt x="721" y="10745"/>
                    <a:pt x="826" y="10745"/>
                    <a:pt x="973" y="10806"/>
                  </a:cubicBezTo>
                  <a:cubicBezTo>
                    <a:pt x="1052" y="10833"/>
                    <a:pt x="1124" y="10814"/>
                    <a:pt x="1175" y="10946"/>
                  </a:cubicBezTo>
                  <a:cubicBezTo>
                    <a:pt x="1271" y="11191"/>
                    <a:pt x="1220" y="11681"/>
                    <a:pt x="1376" y="11681"/>
                  </a:cubicBezTo>
                  <a:cubicBezTo>
                    <a:pt x="1561" y="11681"/>
                    <a:pt x="1561" y="11051"/>
                    <a:pt x="1745" y="11051"/>
                  </a:cubicBezTo>
                  <a:cubicBezTo>
                    <a:pt x="1888" y="11051"/>
                    <a:pt x="1922" y="11437"/>
                    <a:pt x="2064" y="11437"/>
                  </a:cubicBezTo>
                  <a:cubicBezTo>
                    <a:pt x="2106" y="11437"/>
                    <a:pt x="2127" y="11367"/>
                    <a:pt x="2165" y="11333"/>
                  </a:cubicBezTo>
                  <a:lnTo>
                    <a:pt x="2165" y="10639"/>
                  </a:lnTo>
                  <a:cubicBezTo>
                    <a:pt x="2165" y="10394"/>
                    <a:pt x="2264" y="10291"/>
                    <a:pt x="2364" y="10178"/>
                  </a:cubicBezTo>
                  <a:cubicBezTo>
                    <a:pt x="2364" y="10178"/>
                    <a:pt x="2364" y="10178"/>
                    <a:pt x="2364" y="10178"/>
                  </a:cubicBezTo>
                  <a:close/>
                  <a:moveTo>
                    <a:pt x="16078" y="7400"/>
                  </a:moveTo>
                  <a:cubicBezTo>
                    <a:pt x="16288" y="7716"/>
                    <a:pt x="16353" y="8055"/>
                    <a:pt x="16521" y="8458"/>
                  </a:cubicBezTo>
                  <a:cubicBezTo>
                    <a:pt x="16773" y="8089"/>
                    <a:pt x="16601" y="7020"/>
                    <a:pt x="16907" y="7020"/>
                  </a:cubicBezTo>
                  <a:cubicBezTo>
                    <a:pt x="17084" y="7020"/>
                    <a:pt x="17100" y="7581"/>
                    <a:pt x="17277" y="7581"/>
                  </a:cubicBezTo>
                  <a:cubicBezTo>
                    <a:pt x="17319" y="7581"/>
                    <a:pt x="17340" y="7536"/>
                    <a:pt x="17377" y="7511"/>
                  </a:cubicBezTo>
                  <a:lnTo>
                    <a:pt x="17377" y="7204"/>
                  </a:lnTo>
                  <a:cubicBezTo>
                    <a:pt x="17377" y="6740"/>
                    <a:pt x="17346" y="6464"/>
                    <a:pt x="17245" y="6044"/>
                  </a:cubicBezTo>
                  <a:lnTo>
                    <a:pt x="17245" y="6044"/>
                  </a:lnTo>
                  <a:cubicBezTo>
                    <a:pt x="17268" y="6023"/>
                    <a:pt x="17284" y="5982"/>
                    <a:pt x="17302" y="5934"/>
                  </a:cubicBezTo>
                  <a:cubicBezTo>
                    <a:pt x="17325" y="5872"/>
                    <a:pt x="17377" y="5877"/>
                    <a:pt x="17377" y="5794"/>
                  </a:cubicBezTo>
                  <a:cubicBezTo>
                    <a:pt x="17377" y="5571"/>
                    <a:pt x="17327" y="5447"/>
                    <a:pt x="17268" y="5268"/>
                  </a:cubicBezTo>
                  <a:cubicBezTo>
                    <a:pt x="17245" y="5193"/>
                    <a:pt x="17201" y="5167"/>
                    <a:pt x="17201" y="5074"/>
                  </a:cubicBezTo>
                  <a:cubicBezTo>
                    <a:pt x="17201" y="4940"/>
                    <a:pt x="17279" y="4930"/>
                    <a:pt x="17311" y="4813"/>
                  </a:cubicBezTo>
                  <a:cubicBezTo>
                    <a:pt x="17348" y="4671"/>
                    <a:pt x="17350" y="4478"/>
                    <a:pt x="17428" y="4478"/>
                  </a:cubicBezTo>
                  <a:cubicBezTo>
                    <a:pt x="17491" y="4478"/>
                    <a:pt x="17508" y="4638"/>
                    <a:pt x="17571" y="4638"/>
                  </a:cubicBezTo>
                  <a:cubicBezTo>
                    <a:pt x="17633" y="4638"/>
                    <a:pt x="17651" y="4509"/>
                    <a:pt x="17705" y="4443"/>
                  </a:cubicBezTo>
                  <a:cubicBezTo>
                    <a:pt x="17736" y="4409"/>
                    <a:pt x="17781" y="4401"/>
                    <a:pt x="17781" y="4321"/>
                  </a:cubicBezTo>
                  <a:cubicBezTo>
                    <a:pt x="17781" y="3971"/>
                    <a:pt x="17839" y="3778"/>
                    <a:pt x="17889" y="3445"/>
                  </a:cubicBezTo>
                  <a:cubicBezTo>
                    <a:pt x="17965" y="2933"/>
                    <a:pt x="17973" y="2595"/>
                    <a:pt x="18141" y="2183"/>
                  </a:cubicBezTo>
                  <a:cubicBezTo>
                    <a:pt x="18255" y="1907"/>
                    <a:pt x="18301" y="1728"/>
                    <a:pt x="18360" y="1393"/>
                  </a:cubicBezTo>
                  <a:cubicBezTo>
                    <a:pt x="18402" y="1153"/>
                    <a:pt x="18471" y="1058"/>
                    <a:pt x="18494" y="798"/>
                  </a:cubicBezTo>
                  <a:cubicBezTo>
                    <a:pt x="18519" y="519"/>
                    <a:pt x="18496" y="308"/>
                    <a:pt x="18586" y="98"/>
                  </a:cubicBezTo>
                  <a:cubicBezTo>
                    <a:pt x="18688" y="220"/>
                    <a:pt x="18708" y="412"/>
                    <a:pt x="18721" y="658"/>
                  </a:cubicBezTo>
                  <a:cubicBezTo>
                    <a:pt x="18727" y="795"/>
                    <a:pt x="18731" y="974"/>
                    <a:pt x="18796" y="974"/>
                  </a:cubicBezTo>
                  <a:cubicBezTo>
                    <a:pt x="18857" y="974"/>
                    <a:pt x="18914" y="921"/>
                    <a:pt x="18930" y="798"/>
                  </a:cubicBezTo>
                  <a:lnTo>
                    <a:pt x="18889" y="325"/>
                  </a:lnTo>
                  <a:cubicBezTo>
                    <a:pt x="18895" y="220"/>
                    <a:pt x="18886" y="137"/>
                    <a:pt x="18922" y="62"/>
                  </a:cubicBezTo>
                  <a:cubicBezTo>
                    <a:pt x="18968" y="-34"/>
                    <a:pt x="19009" y="10"/>
                    <a:pt x="19073" y="10"/>
                  </a:cubicBezTo>
                  <a:cubicBezTo>
                    <a:pt x="19126" y="27"/>
                    <a:pt x="19155" y="27"/>
                    <a:pt x="19208" y="27"/>
                  </a:cubicBezTo>
                  <a:cubicBezTo>
                    <a:pt x="19235" y="439"/>
                    <a:pt x="19237" y="873"/>
                    <a:pt x="19434" y="974"/>
                  </a:cubicBezTo>
                  <a:cubicBezTo>
                    <a:pt x="19451" y="873"/>
                    <a:pt x="19457" y="746"/>
                    <a:pt x="19510" y="746"/>
                  </a:cubicBezTo>
                  <a:cubicBezTo>
                    <a:pt x="19569" y="746"/>
                    <a:pt x="19573" y="904"/>
                    <a:pt x="19628" y="939"/>
                  </a:cubicBezTo>
                  <a:cubicBezTo>
                    <a:pt x="19718" y="1000"/>
                    <a:pt x="19789" y="904"/>
                    <a:pt x="19871" y="991"/>
                  </a:cubicBezTo>
                  <a:cubicBezTo>
                    <a:pt x="19934" y="1061"/>
                    <a:pt x="19938" y="1192"/>
                    <a:pt x="19938" y="1342"/>
                  </a:cubicBezTo>
                  <a:cubicBezTo>
                    <a:pt x="19938" y="1481"/>
                    <a:pt x="19888" y="1553"/>
                    <a:pt x="19888" y="1692"/>
                  </a:cubicBezTo>
                  <a:cubicBezTo>
                    <a:pt x="19888" y="1893"/>
                    <a:pt x="19963" y="1981"/>
                    <a:pt x="19963" y="2183"/>
                  </a:cubicBezTo>
                  <a:lnTo>
                    <a:pt x="20005" y="2183"/>
                  </a:lnTo>
                  <a:cubicBezTo>
                    <a:pt x="20075" y="1987"/>
                    <a:pt x="20123" y="1867"/>
                    <a:pt x="20207" y="1692"/>
                  </a:cubicBezTo>
                  <a:cubicBezTo>
                    <a:pt x="20253" y="1754"/>
                    <a:pt x="20279" y="1824"/>
                    <a:pt x="20332" y="1851"/>
                  </a:cubicBezTo>
                  <a:cubicBezTo>
                    <a:pt x="20385" y="1877"/>
                    <a:pt x="20458" y="1858"/>
                    <a:pt x="20458" y="1974"/>
                  </a:cubicBezTo>
                  <a:cubicBezTo>
                    <a:pt x="20458" y="2205"/>
                    <a:pt x="20316" y="2266"/>
                    <a:pt x="20316" y="2499"/>
                  </a:cubicBezTo>
                  <a:cubicBezTo>
                    <a:pt x="20316" y="2621"/>
                    <a:pt x="20350" y="2744"/>
                    <a:pt x="20408" y="2744"/>
                  </a:cubicBezTo>
                  <a:cubicBezTo>
                    <a:pt x="20600" y="2744"/>
                    <a:pt x="20612" y="2130"/>
                    <a:pt x="20803" y="2130"/>
                  </a:cubicBezTo>
                  <a:cubicBezTo>
                    <a:pt x="20836" y="2130"/>
                    <a:pt x="20843" y="2218"/>
                    <a:pt x="20862" y="2271"/>
                  </a:cubicBezTo>
                  <a:cubicBezTo>
                    <a:pt x="20904" y="2389"/>
                    <a:pt x="20942" y="2490"/>
                    <a:pt x="21013" y="2499"/>
                  </a:cubicBezTo>
                  <a:cubicBezTo>
                    <a:pt x="21101" y="2512"/>
                    <a:pt x="21154" y="2516"/>
                    <a:pt x="21239" y="2550"/>
                  </a:cubicBezTo>
                  <a:cubicBezTo>
                    <a:pt x="21433" y="2635"/>
                    <a:pt x="21552" y="2885"/>
                    <a:pt x="21600" y="3287"/>
                  </a:cubicBezTo>
                  <a:cubicBezTo>
                    <a:pt x="21481" y="3410"/>
                    <a:pt x="21404" y="3427"/>
                    <a:pt x="21290" y="3567"/>
                  </a:cubicBezTo>
                  <a:cubicBezTo>
                    <a:pt x="21233" y="3638"/>
                    <a:pt x="21231" y="3765"/>
                    <a:pt x="21172" y="3831"/>
                  </a:cubicBezTo>
                  <a:cubicBezTo>
                    <a:pt x="21086" y="3927"/>
                    <a:pt x="21013" y="3883"/>
                    <a:pt x="20937" y="4006"/>
                  </a:cubicBezTo>
                  <a:cubicBezTo>
                    <a:pt x="20923" y="4066"/>
                    <a:pt x="20893" y="4076"/>
                    <a:pt x="20862" y="4076"/>
                  </a:cubicBezTo>
                  <a:cubicBezTo>
                    <a:pt x="20769" y="4076"/>
                    <a:pt x="20719" y="4031"/>
                    <a:pt x="20626" y="4024"/>
                  </a:cubicBezTo>
                  <a:cubicBezTo>
                    <a:pt x="20593" y="4233"/>
                    <a:pt x="20500" y="4308"/>
                    <a:pt x="20500" y="4531"/>
                  </a:cubicBezTo>
                  <a:cubicBezTo>
                    <a:pt x="20500" y="4715"/>
                    <a:pt x="20612" y="4720"/>
                    <a:pt x="20694" y="4778"/>
                  </a:cubicBezTo>
                  <a:cubicBezTo>
                    <a:pt x="20843" y="4878"/>
                    <a:pt x="20931" y="4927"/>
                    <a:pt x="21088" y="4952"/>
                  </a:cubicBezTo>
                  <a:cubicBezTo>
                    <a:pt x="21009" y="5242"/>
                    <a:pt x="20918" y="5347"/>
                    <a:pt x="20786" y="5531"/>
                  </a:cubicBezTo>
                  <a:cubicBezTo>
                    <a:pt x="20687" y="5667"/>
                    <a:pt x="20620" y="5727"/>
                    <a:pt x="20526" y="5882"/>
                  </a:cubicBezTo>
                  <a:cubicBezTo>
                    <a:pt x="20461" y="5986"/>
                    <a:pt x="20439" y="6144"/>
                    <a:pt x="20358" y="6144"/>
                  </a:cubicBezTo>
                  <a:cubicBezTo>
                    <a:pt x="20312" y="6144"/>
                    <a:pt x="20312" y="6017"/>
                    <a:pt x="20274" y="5970"/>
                  </a:cubicBezTo>
                  <a:cubicBezTo>
                    <a:pt x="20240" y="5925"/>
                    <a:pt x="20209" y="5925"/>
                    <a:pt x="20173" y="5882"/>
                  </a:cubicBezTo>
                  <a:cubicBezTo>
                    <a:pt x="20100" y="5789"/>
                    <a:pt x="20069" y="5636"/>
                    <a:pt x="19980" y="5636"/>
                  </a:cubicBezTo>
                  <a:cubicBezTo>
                    <a:pt x="19908" y="5636"/>
                    <a:pt x="19940" y="5859"/>
                    <a:pt x="19922" y="6004"/>
                  </a:cubicBezTo>
                  <a:cubicBezTo>
                    <a:pt x="19888" y="6254"/>
                    <a:pt x="19827" y="6494"/>
                    <a:pt x="19703" y="6494"/>
                  </a:cubicBezTo>
                  <a:cubicBezTo>
                    <a:pt x="19659" y="6494"/>
                    <a:pt x="19638" y="6425"/>
                    <a:pt x="19594" y="6425"/>
                  </a:cubicBezTo>
                  <a:cubicBezTo>
                    <a:pt x="19579" y="6425"/>
                    <a:pt x="19573" y="6455"/>
                    <a:pt x="19560" y="6459"/>
                  </a:cubicBezTo>
                  <a:lnTo>
                    <a:pt x="19560" y="6547"/>
                  </a:lnTo>
                  <a:cubicBezTo>
                    <a:pt x="19561" y="6552"/>
                    <a:pt x="19562" y="6556"/>
                    <a:pt x="19563" y="6562"/>
                  </a:cubicBezTo>
                  <a:lnTo>
                    <a:pt x="19563" y="6562"/>
                  </a:lnTo>
                  <a:cubicBezTo>
                    <a:pt x="19320" y="6527"/>
                    <a:pt x="19178" y="6802"/>
                    <a:pt x="18939" y="6880"/>
                  </a:cubicBezTo>
                  <a:cubicBezTo>
                    <a:pt x="18729" y="6951"/>
                    <a:pt x="18574" y="6811"/>
                    <a:pt x="18385" y="7020"/>
                  </a:cubicBezTo>
                  <a:cubicBezTo>
                    <a:pt x="18246" y="7169"/>
                    <a:pt x="18259" y="7493"/>
                    <a:pt x="18167" y="7757"/>
                  </a:cubicBezTo>
                  <a:cubicBezTo>
                    <a:pt x="18032" y="8134"/>
                    <a:pt x="17839" y="8221"/>
                    <a:pt x="17781" y="8668"/>
                  </a:cubicBezTo>
                  <a:cubicBezTo>
                    <a:pt x="17680" y="9413"/>
                    <a:pt x="17705" y="10122"/>
                    <a:pt x="17377" y="10491"/>
                  </a:cubicBezTo>
                  <a:cubicBezTo>
                    <a:pt x="17419" y="10771"/>
                    <a:pt x="17529" y="10894"/>
                    <a:pt x="17529" y="11191"/>
                  </a:cubicBezTo>
                  <a:cubicBezTo>
                    <a:pt x="17529" y="11508"/>
                    <a:pt x="17335" y="11508"/>
                    <a:pt x="17226" y="11717"/>
                  </a:cubicBezTo>
                  <a:cubicBezTo>
                    <a:pt x="17097" y="11972"/>
                    <a:pt x="17117" y="12253"/>
                    <a:pt x="17042" y="12594"/>
                  </a:cubicBezTo>
                  <a:cubicBezTo>
                    <a:pt x="16991" y="12830"/>
                    <a:pt x="16887" y="12883"/>
                    <a:pt x="16841" y="13120"/>
                  </a:cubicBezTo>
                  <a:cubicBezTo>
                    <a:pt x="16769" y="13487"/>
                    <a:pt x="16916" y="13864"/>
                    <a:pt x="16773" y="14136"/>
                  </a:cubicBezTo>
                  <a:cubicBezTo>
                    <a:pt x="16588" y="14487"/>
                    <a:pt x="16370" y="14389"/>
                    <a:pt x="16202" y="14766"/>
                  </a:cubicBezTo>
                  <a:cubicBezTo>
                    <a:pt x="16127" y="14942"/>
                    <a:pt x="16169" y="15179"/>
                    <a:pt x="16101" y="15364"/>
                  </a:cubicBezTo>
                  <a:cubicBezTo>
                    <a:pt x="16051" y="15503"/>
                    <a:pt x="15975" y="15494"/>
                    <a:pt x="15900" y="15572"/>
                  </a:cubicBezTo>
                  <a:cubicBezTo>
                    <a:pt x="15715" y="15766"/>
                    <a:pt x="15606" y="15959"/>
                    <a:pt x="15396" y="15959"/>
                  </a:cubicBezTo>
                  <a:cubicBezTo>
                    <a:pt x="15292" y="15959"/>
                    <a:pt x="15283" y="15608"/>
                    <a:pt x="15178" y="15608"/>
                  </a:cubicBezTo>
                  <a:cubicBezTo>
                    <a:pt x="15014" y="15608"/>
                    <a:pt x="14976" y="15976"/>
                    <a:pt x="14825" y="16099"/>
                  </a:cubicBezTo>
                  <a:cubicBezTo>
                    <a:pt x="14649" y="16239"/>
                    <a:pt x="14418" y="15984"/>
                    <a:pt x="14338" y="16345"/>
                  </a:cubicBezTo>
                  <a:cubicBezTo>
                    <a:pt x="14271" y="16651"/>
                    <a:pt x="14309" y="16897"/>
                    <a:pt x="14271" y="17220"/>
                  </a:cubicBezTo>
                  <a:cubicBezTo>
                    <a:pt x="14238" y="17483"/>
                    <a:pt x="14099" y="17476"/>
                    <a:pt x="14036" y="17710"/>
                  </a:cubicBezTo>
                  <a:cubicBezTo>
                    <a:pt x="13944" y="18053"/>
                    <a:pt x="13906" y="18359"/>
                    <a:pt x="13734" y="18518"/>
                  </a:cubicBezTo>
                  <a:cubicBezTo>
                    <a:pt x="13642" y="18606"/>
                    <a:pt x="13566" y="18518"/>
                    <a:pt x="13465" y="18552"/>
                  </a:cubicBezTo>
                  <a:cubicBezTo>
                    <a:pt x="13201" y="18657"/>
                    <a:pt x="13041" y="18694"/>
                    <a:pt x="12810" y="18973"/>
                  </a:cubicBezTo>
                  <a:cubicBezTo>
                    <a:pt x="12726" y="19070"/>
                    <a:pt x="12726" y="19359"/>
                    <a:pt x="12626" y="19359"/>
                  </a:cubicBezTo>
                  <a:cubicBezTo>
                    <a:pt x="12525" y="19359"/>
                    <a:pt x="12487" y="19158"/>
                    <a:pt x="12391" y="19113"/>
                  </a:cubicBezTo>
                  <a:cubicBezTo>
                    <a:pt x="12277" y="19061"/>
                    <a:pt x="12193" y="19166"/>
                    <a:pt x="12088" y="19078"/>
                  </a:cubicBezTo>
                  <a:cubicBezTo>
                    <a:pt x="11908" y="18929"/>
                    <a:pt x="11845" y="18666"/>
                    <a:pt x="11669" y="18483"/>
                  </a:cubicBezTo>
                  <a:cubicBezTo>
                    <a:pt x="11442" y="18246"/>
                    <a:pt x="11228" y="18324"/>
                    <a:pt x="11064" y="17922"/>
                  </a:cubicBezTo>
                  <a:cubicBezTo>
                    <a:pt x="10938" y="17615"/>
                    <a:pt x="10973" y="17257"/>
                    <a:pt x="10889" y="16899"/>
                  </a:cubicBezTo>
                  <a:lnTo>
                    <a:pt x="10889" y="16899"/>
                  </a:lnTo>
                  <a:cubicBezTo>
                    <a:pt x="10926" y="16844"/>
                    <a:pt x="10962" y="16782"/>
                    <a:pt x="11005" y="16713"/>
                  </a:cubicBezTo>
                  <a:cubicBezTo>
                    <a:pt x="11049" y="16803"/>
                    <a:pt x="11049" y="16914"/>
                    <a:pt x="11089" y="17011"/>
                  </a:cubicBezTo>
                  <a:cubicBezTo>
                    <a:pt x="11127" y="17102"/>
                    <a:pt x="11173" y="17116"/>
                    <a:pt x="11224" y="17186"/>
                  </a:cubicBezTo>
                  <a:cubicBezTo>
                    <a:pt x="11302" y="17295"/>
                    <a:pt x="11347" y="17414"/>
                    <a:pt x="11442" y="17414"/>
                  </a:cubicBezTo>
                  <a:cubicBezTo>
                    <a:pt x="11598" y="17414"/>
                    <a:pt x="11685" y="17274"/>
                    <a:pt x="11803" y="17063"/>
                  </a:cubicBezTo>
                  <a:cubicBezTo>
                    <a:pt x="11836" y="17005"/>
                    <a:pt x="11843" y="16888"/>
                    <a:pt x="11889" y="16888"/>
                  </a:cubicBezTo>
                  <a:lnTo>
                    <a:pt x="12069" y="16888"/>
                  </a:lnTo>
                  <a:cubicBezTo>
                    <a:pt x="12244" y="16888"/>
                    <a:pt x="12355" y="16966"/>
                    <a:pt x="12500" y="17167"/>
                  </a:cubicBezTo>
                  <a:cubicBezTo>
                    <a:pt x="12565" y="17255"/>
                    <a:pt x="12588" y="17414"/>
                    <a:pt x="12668" y="17414"/>
                  </a:cubicBezTo>
                  <a:cubicBezTo>
                    <a:pt x="12682" y="17414"/>
                    <a:pt x="12686" y="17382"/>
                    <a:pt x="12701" y="17378"/>
                  </a:cubicBezTo>
                  <a:lnTo>
                    <a:pt x="12701" y="16970"/>
                  </a:lnTo>
                  <a:cubicBezTo>
                    <a:pt x="12701" y="16883"/>
                    <a:pt x="12676" y="16843"/>
                    <a:pt x="12676" y="16756"/>
                  </a:cubicBezTo>
                  <a:cubicBezTo>
                    <a:pt x="12676" y="16313"/>
                    <a:pt x="12768" y="16082"/>
                    <a:pt x="12827" y="15660"/>
                  </a:cubicBezTo>
                  <a:cubicBezTo>
                    <a:pt x="12867" y="15372"/>
                    <a:pt x="12882" y="15192"/>
                    <a:pt x="12961" y="14942"/>
                  </a:cubicBezTo>
                  <a:cubicBezTo>
                    <a:pt x="12993" y="14841"/>
                    <a:pt x="13071" y="14838"/>
                    <a:pt x="13071" y="14714"/>
                  </a:cubicBezTo>
                  <a:cubicBezTo>
                    <a:pt x="13071" y="14579"/>
                    <a:pt x="13037" y="14503"/>
                    <a:pt x="13037" y="14367"/>
                  </a:cubicBezTo>
                  <a:lnTo>
                    <a:pt x="13037" y="13974"/>
                  </a:lnTo>
                  <a:cubicBezTo>
                    <a:pt x="13037" y="13728"/>
                    <a:pt x="13125" y="13601"/>
                    <a:pt x="13222" y="13471"/>
                  </a:cubicBezTo>
                  <a:cubicBezTo>
                    <a:pt x="13345" y="13298"/>
                    <a:pt x="13432" y="13256"/>
                    <a:pt x="13575" y="13171"/>
                  </a:cubicBezTo>
                  <a:cubicBezTo>
                    <a:pt x="13867" y="13006"/>
                    <a:pt x="13984" y="12659"/>
                    <a:pt x="14213" y="12243"/>
                  </a:cubicBezTo>
                  <a:cubicBezTo>
                    <a:pt x="14437" y="11836"/>
                    <a:pt x="14668" y="11661"/>
                    <a:pt x="14716" y="11051"/>
                  </a:cubicBezTo>
                  <a:cubicBezTo>
                    <a:pt x="14733" y="10833"/>
                    <a:pt x="14720" y="10687"/>
                    <a:pt x="14766" y="10491"/>
                  </a:cubicBezTo>
                  <a:cubicBezTo>
                    <a:pt x="14780" y="10437"/>
                    <a:pt x="14811" y="10437"/>
                    <a:pt x="14834" y="10403"/>
                  </a:cubicBezTo>
                  <a:cubicBezTo>
                    <a:pt x="14878" y="10336"/>
                    <a:pt x="14880" y="10241"/>
                    <a:pt x="14926" y="10174"/>
                  </a:cubicBezTo>
                  <a:cubicBezTo>
                    <a:pt x="14998" y="10075"/>
                    <a:pt x="15064" y="10048"/>
                    <a:pt x="15094" y="9877"/>
                  </a:cubicBezTo>
                  <a:cubicBezTo>
                    <a:pt x="15132" y="9764"/>
                    <a:pt x="15184" y="9772"/>
                    <a:pt x="15228" y="9667"/>
                  </a:cubicBezTo>
                  <a:cubicBezTo>
                    <a:pt x="15371" y="9330"/>
                    <a:pt x="15445" y="9105"/>
                    <a:pt x="15505" y="8668"/>
                  </a:cubicBezTo>
                  <a:cubicBezTo>
                    <a:pt x="15537" y="8435"/>
                    <a:pt x="15511" y="8291"/>
                    <a:pt x="15539" y="8055"/>
                  </a:cubicBezTo>
                  <a:cubicBezTo>
                    <a:pt x="15550" y="7958"/>
                    <a:pt x="15589" y="7932"/>
                    <a:pt x="15623" y="7861"/>
                  </a:cubicBezTo>
                  <a:cubicBezTo>
                    <a:pt x="15695" y="7712"/>
                    <a:pt x="15751" y="7637"/>
                    <a:pt x="15849" y="7599"/>
                  </a:cubicBezTo>
                  <a:cubicBezTo>
                    <a:pt x="15943" y="7559"/>
                    <a:pt x="16015" y="7490"/>
                    <a:pt x="16078" y="7400"/>
                  </a:cubicBezTo>
                  <a:lnTo>
                    <a:pt x="16078" y="7400"/>
                  </a:lnTo>
                  <a:cubicBezTo>
                    <a:pt x="16078" y="7400"/>
                    <a:pt x="16078" y="7400"/>
                    <a:pt x="16078" y="7400"/>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5" name="Shape 3238"/>
            <p:cNvSpPr/>
            <p:nvPr/>
          </p:nvSpPr>
          <p:spPr>
            <a:xfrm>
              <a:off x="4385304" y="4954289"/>
              <a:ext cx="41278" cy="41644"/>
            </a:xfrm>
            <a:custGeom>
              <a:avLst/>
              <a:gdLst/>
              <a:ahLst/>
              <a:cxnLst>
                <a:cxn ang="0">
                  <a:pos x="wd2" y="hd2"/>
                </a:cxn>
                <a:cxn ang="5400000">
                  <a:pos x="wd2" y="hd2"/>
                </a:cxn>
                <a:cxn ang="10800000">
                  <a:pos x="wd2" y="hd2"/>
                </a:cxn>
                <a:cxn ang="16200000">
                  <a:pos x="wd2" y="hd2"/>
                </a:cxn>
              </a:cxnLst>
              <a:rect l="0" t="0" r="r" b="b"/>
              <a:pathLst>
                <a:path w="21600" h="21600" extrusionOk="0">
                  <a:moveTo>
                    <a:pt x="0" y="13245"/>
                  </a:moveTo>
                  <a:cubicBezTo>
                    <a:pt x="3487" y="15740"/>
                    <a:pt x="4568" y="18415"/>
                    <a:pt x="7363" y="21600"/>
                  </a:cubicBezTo>
                  <a:cubicBezTo>
                    <a:pt x="11556" y="18683"/>
                    <a:pt x="8691" y="10243"/>
                    <a:pt x="13783" y="10243"/>
                  </a:cubicBezTo>
                  <a:cubicBezTo>
                    <a:pt x="16727" y="10243"/>
                    <a:pt x="16996" y="14674"/>
                    <a:pt x="19932" y="14674"/>
                  </a:cubicBezTo>
                  <a:cubicBezTo>
                    <a:pt x="20630" y="14674"/>
                    <a:pt x="20980" y="14319"/>
                    <a:pt x="21600" y="14119"/>
                  </a:cubicBezTo>
                  <a:lnTo>
                    <a:pt x="21600" y="11697"/>
                  </a:lnTo>
                  <a:cubicBezTo>
                    <a:pt x="21600" y="8035"/>
                    <a:pt x="21076" y="5852"/>
                    <a:pt x="19400" y="2538"/>
                  </a:cubicBezTo>
                  <a:lnTo>
                    <a:pt x="19400" y="2538"/>
                  </a:lnTo>
                  <a:cubicBezTo>
                    <a:pt x="19252" y="2598"/>
                    <a:pt x="19075" y="2640"/>
                    <a:pt x="18884" y="2640"/>
                  </a:cubicBezTo>
                  <a:cubicBezTo>
                    <a:pt x="17137" y="2640"/>
                    <a:pt x="17067" y="0"/>
                    <a:pt x="15328" y="0"/>
                  </a:cubicBezTo>
                  <a:cubicBezTo>
                    <a:pt x="14446" y="0"/>
                    <a:pt x="14247" y="937"/>
                    <a:pt x="13652" y="1524"/>
                  </a:cubicBezTo>
                  <a:cubicBezTo>
                    <a:pt x="12876" y="2285"/>
                    <a:pt x="12463" y="2850"/>
                    <a:pt x="11697" y="3602"/>
                  </a:cubicBezTo>
                  <a:cubicBezTo>
                    <a:pt x="9530" y="5750"/>
                    <a:pt x="7922" y="6571"/>
                    <a:pt x="5549" y="8442"/>
                  </a:cubicBezTo>
                  <a:cubicBezTo>
                    <a:pt x="3321" y="10216"/>
                    <a:pt x="1880" y="11981"/>
                    <a:pt x="0" y="13245"/>
                  </a:cubicBezTo>
                  <a:cubicBezTo>
                    <a:pt x="0" y="13245"/>
                    <a:pt x="0" y="13245"/>
                    <a:pt x="0" y="1324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6" name="Shape 3239"/>
            <p:cNvSpPr/>
            <p:nvPr/>
          </p:nvSpPr>
          <p:spPr>
            <a:xfrm>
              <a:off x="4750194" y="5348765"/>
              <a:ext cx="84101" cy="62355"/>
            </a:xfrm>
            <a:custGeom>
              <a:avLst/>
              <a:gdLst/>
              <a:ahLst/>
              <a:cxnLst>
                <a:cxn ang="0">
                  <a:pos x="wd2" y="hd2"/>
                </a:cxn>
                <a:cxn ang="5400000">
                  <a:pos x="wd2" y="hd2"/>
                </a:cxn>
                <a:cxn ang="10800000">
                  <a:pos x="wd2" y="hd2"/>
                </a:cxn>
                <a:cxn ang="16200000">
                  <a:pos x="wd2" y="hd2"/>
                </a:cxn>
              </a:cxnLst>
              <a:rect l="0" t="0" r="r" b="b"/>
              <a:pathLst>
                <a:path w="21600" h="21570" extrusionOk="0">
                  <a:moveTo>
                    <a:pt x="0" y="15235"/>
                  </a:moveTo>
                  <a:lnTo>
                    <a:pt x="150" y="17620"/>
                  </a:lnTo>
                  <a:lnTo>
                    <a:pt x="1488" y="17620"/>
                  </a:lnTo>
                  <a:cubicBezTo>
                    <a:pt x="2581" y="17620"/>
                    <a:pt x="2821" y="16286"/>
                    <a:pt x="3850" y="15588"/>
                  </a:cubicBezTo>
                  <a:cubicBezTo>
                    <a:pt x="3953" y="16101"/>
                    <a:pt x="4128" y="16511"/>
                    <a:pt x="4128" y="17072"/>
                  </a:cubicBezTo>
                  <a:cubicBezTo>
                    <a:pt x="4128" y="18545"/>
                    <a:pt x="3442" y="19243"/>
                    <a:pt x="3442" y="20715"/>
                  </a:cubicBezTo>
                  <a:cubicBezTo>
                    <a:pt x="3442" y="21039"/>
                    <a:pt x="3626" y="21247"/>
                    <a:pt x="3626" y="21570"/>
                  </a:cubicBezTo>
                  <a:lnTo>
                    <a:pt x="3626" y="21570"/>
                  </a:lnTo>
                  <a:cubicBezTo>
                    <a:pt x="3974" y="21247"/>
                    <a:pt x="4334" y="20917"/>
                    <a:pt x="4672" y="20392"/>
                  </a:cubicBezTo>
                  <a:cubicBezTo>
                    <a:pt x="6678" y="17297"/>
                    <a:pt x="7622" y="15432"/>
                    <a:pt x="9880" y="12730"/>
                  </a:cubicBezTo>
                  <a:cubicBezTo>
                    <a:pt x="11231" y="11119"/>
                    <a:pt x="11647" y="9248"/>
                    <a:pt x="13374" y="8585"/>
                  </a:cubicBezTo>
                  <a:cubicBezTo>
                    <a:pt x="14798" y="8024"/>
                    <a:pt x="15723" y="7862"/>
                    <a:pt x="16868" y="6546"/>
                  </a:cubicBezTo>
                  <a:cubicBezTo>
                    <a:pt x="17301" y="6062"/>
                    <a:pt x="17348" y="5490"/>
                    <a:pt x="17760" y="4976"/>
                  </a:cubicBezTo>
                  <a:cubicBezTo>
                    <a:pt x="18480" y="4076"/>
                    <a:pt x="18857" y="3458"/>
                    <a:pt x="19684" y="2765"/>
                  </a:cubicBezTo>
                  <a:cubicBezTo>
                    <a:pt x="20538" y="2049"/>
                    <a:pt x="21600" y="1726"/>
                    <a:pt x="21600" y="363"/>
                  </a:cubicBezTo>
                  <a:cubicBezTo>
                    <a:pt x="21600" y="178"/>
                    <a:pt x="21429" y="155"/>
                    <a:pt x="21390" y="0"/>
                  </a:cubicBezTo>
                  <a:cubicBezTo>
                    <a:pt x="19869" y="155"/>
                    <a:pt x="18772" y="-30"/>
                    <a:pt x="17553" y="1194"/>
                  </a:cubicBezTo>
                  <a:cubicBezTo>
                    <a:pt x="17263" y="1473"/>
                    <a:pt x="17301" y="1957"/>
                    <a:pt x="17146" y="2395"/>
                  </a:cubicBezTo>
                  <a:cubicBezTo>
                    <a:pt x="16971" y="2875"/>
                    <a:pt x="16628" y="2973"/>
                    <a:pt x="16324" y="3320"/>
                  </a:cubicBezTo>
                  <a:cubicBezTo>
                    <a:pt x="15038" y="4821"/>
                    <a:pt x="13944" y="5352"/>
                    <a:pt x="12243" y="5352"/>
                  </a:cubicBezTo>
                  <a:cubicBezTo>
                    <a:pt x="10120" y="5352"/>
                    <a:pt x="9079" y="6893"/>
                    <a:pt x="7275" y="8394"/>
                  </a:cubicBezTo>
                  <a:cubicBezTo>
                    <a:pt x="5392" y="9960"/>
                    <a:pt x="3922" y="9756"/>
                    <a:pt x="1997" y="11257"/>
                  </a:cubicBezTo>
                  <a:cubicBezTo>
                    <a:pt x="754" y="12228"/>
                    <a:pt x="459" y="13711"/>
                    <a:pt x="0" y="15235"/>
                  </a:cubicBezTo>
                  <a:cubicBezTo>
                    <a:pt x="0" y="15235"/>
                    <a:pt x="0" y="15235"/>
                    <a:pt x="0" y="15235"/>
                  </a:cubicBezTo>
                  <a:close/>
                </a:path>
              </a:pathLst>
            </a:custGeom>
            <a:grpFill/>
            <a:ln w="127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57" name="Shape 3290"/>
          <p:cNvSpPr/>
          <p:nvPr/>
        </p:nvSpPr>
        <p:spPr>
          <a:xfrm>
            <a:off x="3741375" y="4391956"/>
            <a:ext cx="1817425" cy="45719"/>
          </a:xfrm>
          <a:custGeom>
            <a:avLst/>
            <a:gdLst/>
            <a:ahLst/>
            <a:cxnLst>
              <a:cxn ang="0">
                <a:pos x="wd2" y="hd2"/>
              </a:cxn>
              <a:cxn ang="5400000">
                <a:pos x="wd2" y="hd2"/>
              </a:cxn>
              <a:cxn ang="10800000">
                <a:pos x="wd2" y="hd2"/>
              </a:cxn>
              <a:cxn ang="16200000">
                <a:pos x="wd2" y="hd2"/>
              </a:cxn>
            </a:cxnLst>
            <a:rect l="0" t="0" r="r" b="b"/>
            <a:pathLst>
              <a:path w="21600" h="19863" extrusionOk="0">
                <a:moveTo>
                  <a:pt x="0" y="19863"/>
                </a:moveTo>
                <a:cubicBezTo>
                  <a:pt x="6274" y="4752"/>
                  <a:pt x="13474" y="-1737"/>
                  <a:pt x="21600" y="396"/>
                </a:cubicBezTo>
              </a:path>
            </a:pathLst>
          </a:custGeom>
          <a:ln w="6350">
            <a:solidFill>
              <a:srgbClr val="53585F"/>
            </a:solidFill>
            <a:miter lim="400000"/>
            <a:headEnd type="oval"/>
            <a:tailEnd type="triangle"/>
          </a:ln>
        </p:spPr>
        <p:txBody>
          <a:bodyPr/>
          <a:lstStyle/>
          <a:p>
            <a:pPr lvl="0"/>
            <a:endParaRPr/>
          </a:p>
        </p:txBody>
      </p:sp>
      <p:sp>
        <p:nvSpPr>
          <p:cNvPr id="60" name="Shape 3293"/>
          <p:cNvSpPr/>
          <p:nvPr/>
        </p:nvSpPr>
        <p:spPr>
          <a:xfrm rot="19421917">
            <a:off x="3163949" y="2828332"/>
            <a:ext cx="2712929" cy="764536"/>
          </a:xfrm>
          <a:custGeom>
            <a:avLst/>
            <a:gdLst/>
            <a:ahLst/>
            <a:cxnLst>
              <a:cxn ang="0">
                <a:pos x="wd2" y="hd2"/>
              </a:cxn>
              <a:cxn ang="5400000">
                <a:pos x="wd2" y="hd2"/>
              </a:cxn>
              <a:cxn ang="10800000">
                <a:pos x="wd2" y="hd2"/>
              </a:cxn>
              <a:cxn ang="16200000">
                <a:pos x="wd2" y="hd2"/>
              </a:cxn>
            </a:cxnLst>
            <a:rect l="0" t="0" r="r" b="b"/>
            <a:pathLst>
              <a:path w="21600" h="16930" extrusionOk="0">
                <a:moveTo>
                  <a:pt x="0" y="16930"/>
                </a:moveTo>
                <a:cubicBezTo>
                  <a:pt x="6363" y="-955"/>
                  <a:pt x="13563" y="-4670"/>
                  <a:pt x="21600" y="5786"/>
                </a:cubicBezTo>
              </a:path>
            </a:pathLst>
          </a:custGeom>
          <a:ln w="6350">
            <a:solidFill>
              <a:srgbClr val="53585F"/>
            </a:solidFill>
            <a:miter lim="400000"/>
            <a:headEnd type="oval"/>
            <a:tailEnd type="triangle"/>
          </a:ln>
        </p:spPr>
        <p:txBody>
          <a:bodyPr/>
          <a:lstStyle/>
          <a:p>
            <a:pPr lvl="0"/>
            <a:endParaRPr/>
          </a:p>
        </p:txBody>
      </p:sp>
      <p:sp>
        <p:nvSpPr>
          <p:cNvPr id="93" name="TextBox 92"/>
          <p:cNvSpPr txBox="1"/>
          <p:nvPr/>
        </p:nvSpPr>
        <p:spPr>
          <a:xfrm>
            <a:off x="5558802" y="4259357"/>
            <a:ext cx="2340597" cy="307777"/>
          </a:xfrm>
          <a:prstGeom prst="rect">
            <a:avLst/>
          </a:prstGeom>
          <a:noFill/>
        </p:spPr>
        <p:txBody>
          <a:bodyPr wrap="square" lIns="0" tIns="0" rIns="0" bIns="0" rtlCol="0">
            <a:spAutoFit/>
          </a:bodyPr>
          <a:lstStyle/>
          <a:p>
            <a:r>
              <a:rPr lang="en-GB" sz="2000" dirty="0" smtClean="0">
                <a:solidFill>
                  <a:schemeClr val="bg1">
                    <a:lumMod val="65000"/>
                  </a:schemeClr>
                </a:solidFill>
                <a:latin typeface="Kontrapunkt Bob" panose="02000000000000000000" pitchFamily="50" charset="0"/>
              </a:rPr>
              <a:t>Coastal Area</a:t>
            </a:r>
            <a:endParaRPr lang="en-GB" sz="2000" dirty="0">
              <a:solidFill>
                <a:schemeClr val="bg1">
                  <a:lumMod val="65000"/>
                </a:schemeClr>
              </a:solidFill>
              <a:latin typeface="Kontrapunkt Bob" panose="02000000000000000000" pitchFamily="50" charset="0"/>
            </a:endParaRPr>
          </a:p>
        </p:txBody>
      </p:sp>
      <p:sp>
        <p:nvSpPr>
          <p:cNvPr id="94" name="TextBox 93"/>
          <p:cNvSpPr txBox="1"/>
          <p:nvPr/>
        </p:nvSpPr>
        <p:spPr>
          <a:xfrm>
            <a:off x="5558802" y="4557804"/>
            <a:ext cx="2785098" cy="1077218"/>
          </a:xfrm>
          <a:prstGeom prst="rect">
            <a:avLst/>
          </a:prstGeom>
          <a:noFill/>
        </p:spPr>
        <p:txBody>
          <a:bodyPr wrap="square" lIns="0" tIns="0" rIns="0" bIns="0" rtlCol="0">
            <a:spAutoFit/>
          </a:bodyPr>
          <a:lstStyle/>
          <a:p>
            <a:r>
              <a:rPr lang="en-US" sz="1400" dirty="0">
                <a:solidFill>
                  <a:schemeClr val="bg1">
                    <a:lumMod val="50000"/>
                  </a:schemeClr>
                </a:solidFill>
                <a:latin typeface="Aller Light" panose="02000503000000020004" pitchFamily="2" charset="0"/>
              </a:rPr>
              <a:t>The Philippines has </a:t>
            </a:r>
            <a:r>
              <a:rPr lang="en-US" sz="1400" dirty="0">
                <a:solidFill>
                  <a:schemeClr val="accent1"/>
                </a:solidFill>
                <a:latin typeface="Aller Light" panose="02000503000000020004" pitchFamily="2" charset="0"/>
              </a:rPr>
              <a:t>266,000</a:t>
            </a:r>
            <a:r>
              <a:rPr lang="en-US" sz="1400" dirty="0">
                <a:solidFill>
                  <a:schemeClr val="bg1">
                    <a:lumMod val="50000"/>
                  </a:schemeClr>
                </a:solidFill>
                <a:latin typeface="Aller Light" panose="02000503000000020004" pitchFamily="2" charset="0"/>
              </a:rPr>
              <a:t> square kilometers of coastal territorial area where </a:t>
            </a:r>
            <a:r>
              <a:rPr lang="en-US" sz="1400" dirty="0" err="1">
                <a:solidFill>
                  <a:schemeClr val="bg1">
                    <a:lumMod val="50000"/>
                  </a:schemeClr>
                </a:solidFill>
                <a:latin typeface="Aller Light" panose="02000503000000020004" pitchFamily="2" charset="0"/>
              </a:rPr>
              <a:t>nearshore</a:t>
            </a:r>
            <a:r>
              <a:rPr lang="en-US" sz="1400" dirty="0">
                <a:solidFill>
                  <a:schemeClr val="bg1">
                    <a:lumMod val="50000"/>
                  </a:schemeClr>
                </a:solidFill>
                <a:latin typeface="Aller Light" panose="02000503000000020004" pitchFamily="2" charset="0"/>
              </a:rPr>
              <a:t> aquaculture features such as Fish Corrals are located. </a:t>
            </a:r>
            <a:endParaRPr lang="en-GB" sz="1400" dirty="0">
              <a:solidFill>
                <a:schemeClr val="bg1">
                  <a:lumMod val="50000"/>
                </a:schemeClr>
              </a:solidFill>
              <a:latin typeface="Aller Light" panose="02000503000000020004" pitchFamily="2" charset="0"/>
            </a:endParaRPr>
          </a:p>
        </p:txBody>
      </p:sp>
      <p:sp>
        <p:nvSpPr>
          <p:cNvPr id="101" name="TextBox 100"/>
          <p:cNvSpPr txBox="1"/>
          <p:nvPr/>
        </p:nvSpPr>
        <p:spPr>
          <a:xfrm>
            <a:off x="5558800" y="2099721"/>
            <a:ext cx="2785099" cy="615553"/>
          </a:xfrm>
          <a:prstGeom prst="rect">
            <a:avLst/>
          </a:prstGeom>
          <a:noFill/>
        </p:spPr>
        <p:txBody>
          <a:bodyPr wrap="square" lIns="0" tIns="0" rIns="0" bIns="0" rtlCol="0">
            <a:spAutoFit/>
          </a:bodyPr>
          <a:lstStyle/>
          <a:p>
            <a:r>
              <a:rPr lang="en-GB" sz="2000" dirty="0" smtClean="0">
                <a:solidFill>
                  <a:schemeClr val="bg1">
                    <a:lumMod val="65000"/>
                  </a:schemeClr>
                </a:solidFill>
                <a:latin typeface="Kontrapunkt Bob" panose="02000000000000000000" pitchFamily="50" charset="0"/>
              </a:rPr>
              <a:t>Country’s Fish Produce</a:t>
            </a:r>
            <a:endParaRPr lang="en-GB" sz="2000" dirty="0">
              <a:solidFill>
                <a:schemeClr val="bg1">
                  <a:lumMod val="65000"/>
                </a:schemeClr>
              </a:solidFill>
              <a:latin typeface="Kontrapunkt Bob" panose="02000000000000000000" pitchFamily="50" charset="0"/>
            </a:endParaRPr>
          </a:p>
        </p:txBody>
      </p:sp>
      <p:sp>
        <p:nvSpPr>
          <p:cNvPr id="102" name="TextBox 101"/>
          <p:cNvSpPr txBox="1"/>
          <p:nvPr/>
        </p:nvSpPr>
        <p:spPr>
          <a:xfrm>
            <a:off x="5558800" y="2755682"/>
            <a:ext cx="2785101" cy="1292662"/>
          </a:xfrm>
          <a:prstGeom prst="rect">
            <a:avLst/>
          </a:prstGeom>
          <a:noFill/>
        </p:spPr>
        <p:txBody>
          <a:bodyPr wrap="square" lIns="0" tIns="0" rIns="0" bIns="0" rtlCol="0">
            <a:spAutoFit/>
          </a:bodyPr>
          <a:lstStyle/>
          <a:p>
            <a:r>
              <a:rPr lang="en-US" sz="1400" dirty="0" smtClean="0">
                <a:solidFill>
                  <a:schemeClr val="bg1">
                    <a:lumMod val="50000"/>
                  </a:schemeClr>
                </a:solidFill>
                <a:latin typeface="Aller Light" panose="02000503000000020004" pitchFamily="2" charset="0"/>
              </a:rPr>
              <a:t>In </a:t>
            </a:r>
            <a:r>
              <a:rPr lang="en-US" sz="1400" dirty="0">
                <a:solidFill>
                  <a:schemeClr val="bg1">
                    <a:lumMod val="50000"/>
                  </a:schemeClr>
                </a:solidFill>
                <a:latin typeface="Aller Light" panose="02000503000000020004" pitchFamily="2" charset="0"/>
              </a:rPr>
              <a:t>2013 alone, the Philippine Fishing Industry has produced </a:t>
            </a:r>
            <a:r>
              <a:rPr lang="en-US" sz="1400" dirty="0">
                <a:solidFill>
                  <a:schemeClr val="accent1"/>
                </a:solidFill>
                <a:latin typeface="Aller Light" panose="02000503000000020004" pitchFamily="2" charset="0"/>
              </a:rPr>
              <a:t>4,705,413.29</a:t>
            </a:r>
            <a:r>
              <a:rPr lang="en-US" sz="1400" dirty="0">
                <a:solidFill>
                  <a:schemeClr val="bg1">
                    <a:lumMod val="50000"/>
                  </a:schemeClr>
                </a:solidFill>
                <a:latin typeface="Aller Light" panose="02000503000000020004" pitchFamily="2" charset="0"/>
              </a:rPr>
              <a:t> metric tons of fish products; and </a:t>
            </a:r>
            <a:r>
              <a:rPr lang="en-US" sz="1400" dirty="0">
                <a:solidFill>
                  <a:schemeClr val="accent1"/>
                </a:solidFill>
                <a:latin typeface="Aller Light" panose="02000503000000020004" pitchFamily="2" charset="0"/>
              </a:rPr>
              <a:t>2,373,386.48</a:t>
            </a:r>
            <a:r>
              <a:rPr lang="en-US" sz="1400" dirty="0">
                <a:solidFill>
                  <a:schemeClr val="bg1">
                    <a:lumMod val="50000"/>
                  </a:schemeClr>
                </a:solidFill>
                <a:latin typeface="Aller Light" panose="02000503000000020004" pitchFamily="2" charset="0"/>
              </a:rPr>
              <a:t> or about 50.44% of it is from Aquaculture</a:t>
            </a:r>
            <a:endParaRPr lang="en-GB" sz="1400" dirty="0">
              <a:solidFill>
                <a:schemeClr val="bg1">
                  <a:lumMod val="50000"/>
                </a:schemeClr>
              </a:solidFill>
              <a:latin typeface="Aller Light" panose="02000503000000020004" pitchFamily="2" charset="0"/>
            </a:endParaRPr>
          </a:p>
        </p:txBody>
      </p:sp>
    </p:spTree>
    <p:extLst>
      <p:ext uri="{BB962C8B-B14F-4D97-AF65-F5344CB8AC3E}">
        <p14:creationId xmlns:p14="http://schemas.microsoft.com/office/powerpoint/2010/main" val="1266796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fade">
                                      <p:cBhvr>
                                        <p:cTn id="23" dur="500"/>
                                        <p:tgtEl>
                                          <p:spTgt spid="101"/>
                                        </p:tgtEl>
                                      </p:cBhvr>
                                    </p:animEffect>
                                  </p:childTnLst>
                                </p:cTn>
                              </p:par>
                              <p:par>
                                <p:cTn id="24" presetID="18" presetClass="entr" presetSubtype="6" fill="hold" grpId="0" nodeType="withEffect">
                                  <p:stCondLst>
                                    <p:cond delay="0"/>
                                  </p:stCondLst>
                                  <p:childTnLst>
                                    <p:set>
                                      <p:cBhvr>
                                        <p:cTn id="25" dur="1" fill="hold">
                                          <p:stCondLst>
                                            <p:cond delay="0"/>
                                          </p:stCondLst>
                                        </p:cTn>
                                        <p:tgtEl>
                                          <p:spTgt spid="102"/>
                                        </p:tgtEl>
                                        <p:attrNameLst>
                                          <p:attrName>style.visibility</p:attrName>
                                        </p:attrNameLst>
                                      </p:cBhvr>
                                      <p:to>
                                        <p:strVal val="visible"/>
                                      </p:to>
                                    </p:set>
                                    <p:animEffect transition="in" filter="strips(downRight)">
                                      <p:cBhvr>
                                        <p:cTn id="26" dur="500"/>
                                        <p:tgtEl>
                                          <p:spTgt spid="102"/>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wipe(left)">
                                      <p:cBhvr>
                                        <p:cTn id="30" dur="500"/>
                                        <p:tgtEl>
                                          <p:spTgt spid="5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8" presetClass="entr" presetSubtype="6"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animEffect transition="in" filter="strips(downRight)">
                                      <p:cBhvr>
                                        <p:cTn id="37"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57" grpId="0" animBg="1"/>
      <p:bldP spid="60" grpId="0" animBg="1"/>
      <p:bldP spid="93" grpId="0"/>
      <p:bldP spid="94" grpId="0"/>
      <p:bldP spid="101" grpId="0"/>
      <p:bldP spid="10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Objective</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3</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Fish Corral Extraction</a:t>
            </a:r>
            <a:endParaRPr lang="en-GB" sz="1300" dirty="0">
              <a:solidFill>
                <a:schemeClr val="bg1">
                  <a:lumMod val="50000"/>
                </a:schemeClr>
              </a:solidFill>
              <a:latin typeface="Kontrapunkt Bob Light" panose="02000000000000000000" pitchFamily="50" charset="0"/>
            </a:endParaRPr>
          </a:p>
        </p:txBody>
      </p:sp>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1201798" y="2999384"/>
            <a:ext cx="6902307" cy="1538883"/>
          </a:xfrm>
          <a:prstGeom prst="rect">
            <a:avLst/>
          </a:prstGeom>
          <a:noFill/>
        </p:spPr>
        <p:txBody>
          <a:bodyPr wrap="square" lIns="0" tIns="0" rIns="0" bIns="0" rtlCol="0">
            <a:spAutoFit/>
          </a:bodyPr>
          <a:lstStyle/>
          <a:p>
            <a:pPr algn="ctr">
              <a:lnSpc>
                <a:spcPts val="4000"/>
              </a:lnSpc>
            </a:pPr>
            <a:r>
              <a:rPr lang="en-US" sz="3200" dirty="0" smtClean="0">
                <a:solidFill>
                  <a:schemeClr val="bg1"/>
                </a:solidFill>
                <a:latin typeface="Kontrapunkt Bob Light" panose="02000000000000000000" pitchFamily="50" charset="0"/>
              </a:rPr>
              <a:t>To extract Fish Corral features in the City of </a:t>
            </a:r>
            <a:r>
              <a:rPr lang="en-US" sz="3200" dirty="0" err="1" smtClean="0">
                <a:solidFill>
                  <a:schemeClr val="bg1"/>
                </a:solidFill>
                <a:latin typeface="Kontrapunkt Bob Light" panose="02000000000000000000" pitchFamily="50" charset="0"/>
              </a:rPr>
              <a:t>Victorias</a:t>
            </a:r>
            <a:r>
              <a:rPr lang="en-US" sz="3200" dirty="0" smtClean="0">
                <a:solidFill>
                  <a:schemeClr val="bg1"/>
                </a:solidFill>
                <a:latin typeface="Kontrapunkt Bob Light" panose="02000000000000000000" pitchFamily="50" charset="0"/>
              </a:rPr>
              <a:t> with </a:t>
            </a:r>
            <a:r>
              <a:rPr lang="en-US" sz="3200" smtClean="0">
                <a:solidFill>
                  <a:schemeClr val="bg1"/>
                </a:solidFill>
                <a:latin typeface="Kontrapunkt Bob Light" panose="02000000000000000000" pitchFamily="50" charset="0"/>
              </a:rPr>
              <a:t>high accuracy.</a:t>
            </a:r>
            <a:endParaRPr lang="en-GB" sz="32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398509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8" presetClass="entr" presetSubtype="6"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strips(downRigh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Fish Corral</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4</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A Very Predominant Method of Catching Fish</a:t>
            </a:r>
            <a:endParaRPr lang="en-GB" sz="1300" dirty="0">
              <a:solidFill>
                <a:schemeClr val="bg1">
                  <a:lumMod val="50000"/>
                </a:schemeClr>
              </a:solidFill>
              <a:latin typeface="Kontrapunkt Bob Light" panose="02000000000000000000" pitchFamily="50" charset="0"/>
            </a:endParaRPr>
          </a:p>
        </p:txBody>
      </p:sp>
      <p:sp>
        <p:nvSpPr>
          <p:cNvPr id="8" name="TextBox 7"/>
          <p:cNvSpPr txBox="1"/>
          <p:nvPr/>
        </p:nvSpPr>
        <p:spPr>
          <a:xfrm>
            <a:off x="3758594" y="2046827"/>
            <a:ext cx="4890105" cy="1077218"/>
          </a:xfrm>
          <a:prstGeom prst="rect">
            <a:avLst/>
          </a:prstGeom>
          <a:noFill/>
        </p:spPr>
        <p:txBody>
          <a:bodyPr wrap="square" lIns="0" tIns="0" rIns="0" bIns="0" rtlCol="0">
            <a:spAutoFit/>
          </a:bodyPr>
          <a:lstStyle/>
          <a:p>
            <a:r>
              <a:rPr lang="en-US" sz="1400" dirty="0" smtClean="0">
                <a:solidFill>
                  <a:schemeClr val="bg1">
                    <a:lumMod val="50000"/>
                  </a:schemeClr>
                </a:solidFill>
                <a:latin typeface="Aller Light" panose="02000503000000020004" pitchFamily="2" charset="0"/>
              </a:rPr>
              <a:t>It is one </a:t>
            </a:r>
            <a:r>
              <a:rPr lang="en-US" sz="1400" dirty="0">
                <a:solidFill>
                  <a:schemeClr val="bg1">
                    <a:lumMod val="50000"/>
                  </a:schemeClr>
                </a:solidFill>
                <a:latin typeface="Aller Light" panose="02000503000000020004" pitchFamily="2" charset="0"/>
              </a:rPr>
              <a:t>popular method of catching fish along tidal flats, in coral reefs and mangrove areas. They are located in bays or near estuaries with moderate currents (not strong waves), affected by tidal </a:t>
            </a:r>
            <a:r>
              <a:rPr lang="en-US" sz="1400" dirty="0" smtClean="0">
                <a:solidFill>
                  <a:schemeClr val="bg1">
                    <a:lumMod val="50000"/>
                  </a:schemeClr>
                </a:solidFill>
                <a:latin typeface="Aller Light" panose="02000503000000020004" pitchFamily="2" charset="0"/>
              </a:rPr>
              <a:t>fluctuations</a:t>
            </a:r>
            <a:r>
              <a:rPr lang="en-US" sz="1400" dirty="0">
                <a:solidFill>
                  <a:schemeClr val="bg1">
                    <a:lumMod val="50000"/>
                  </a:schemeClr>
                </a:solidFill>
                <a:latin typeface="Aller Light" panose="02000503000000020004" pitchFamily="2" charset="0"/>
              </a:rPr>
              <a:t>. This fishing gear is stationary and is constructed in areas known to be rich fishing grounds.</a:t>
            </a:r>
            <a:endParaRPr lang="en-GB" sz="1400" dirty="0">
              <a:solidFill>
                <a:schemeClr val="bg1">
                  <a:lumMod val="50000"/>
                </a:schemeClr>
              </a:solidFill>
              <a:latin typeface="Aller Light" panose="02000503000000020004" pitchFamily="2" charset="0"/>
            </a:endParaRPr>
          </a:p>
        </p:txBody>
      </p:sp>
      <p:sp>
        <p:nvSpPr>
          <p:cNvPr id="9" name="Text Placeholder 2"/>
          <p:cNvSpPr>
            <a:spLocks noGrp="1"/>
          </p:cNvSpPr>
          <p:nvPr>
            <p:ph type="body" sz="quarter" idx="11"/>
          </p:nvPr>
        </p:nvSpPr>
        <p:spPr>
          <a:xfrm>
            <a:off x="3716547" y="3179392"/>
            <a:ext cx="1924118" cy="261780"/>
          </a:xfrm>
          <a:noFill/>
        </p:spPr>
        <p:txBody>
          <a:bodyPr anchor="ctr">
            <a:noAutofit/>
          </a:bodyPr>
          <a:lstStyle/>
          <a:p>
            <a:r>
              <a:rPr lang="en-GB" sz="1200" dirty="0" smtClean="0"/>
              <a:t>Parts</a:t>
            </a:r>
            <a:endParaRPr lang="en-GB" sz="1200" dirty="0"/>
          </a:p>
        </p:txBody>
      </p:sp>
      <p:sp>
        <p:nvSpPr>
          <p:cNvPr id="10" name="TextBox 9"/>
          <p:cNvSpPr txBox="1"/>
          <p:nvPr/>
        </p:nvSpPr>
        <p:spPr>
          <a:xfrm>
            <a:off x="4200180" y="3882834"/>
            <a:ext cx="1919439" cy="923330"/>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Also called the guiding barrier, it is </a:t>
            </a:r>
            <a:r>
              <a:rPr lang="en-US" sz="1200" dirty="0">
                <a:solidFill>
                  <a:schemeClr val="bg1">
                    <a:lumMod val="50000"/>
                  </a:schemeClr>
                </a:solidFill>
                <a:latin typeface="Aller Light" panose="02000503000000020004" pitchFamily="2" charset="0"/>
              </a:rPr>
              <a:t>made of bamboo slats with nylon nets connected to a 3.0 cm wooden post. </a:t>
            </a:r>
            <a:endParaRPr lang="nl-NL" sz="1200" dirty="0">
              <a:solidFill>
                <a:schemeClr val="bg1">
                  <a:lumMod val="50000"/>
                </a:schemeClr>
              </a:solidFill>
              <a:latin typeface="Aller Light" panose="02000503000000020004" pitchFamily="2" charset="0"/>
            </a:endParaRPr>
          </a:p>
        </p:txBody>
      </p:sp>
      <p:grpSp>
        <p:nvGrpSpPr>
          <p:cNvPr id="11" name="Group 10"/>
          <p:cNvGrpSpPr/>
          <p:nvPr/>
        </p:nvGrpSpPr>
        <p:grpSpPr>
          <a:xfrm>
            <a:off x="3716547" y="3572958"/>
            <a:ext cx="1814078" cy="315105"/>
            <a:chOff x="3969251" y="3503643"/>
            <a:chExt cx="1814078" cy="315105"/>
          </a:xfrm>
        </p:grpSpPr>
        <p:sp>
          <p:nvSpPr>
            <p:cNvPr id="14" name="Shape 4497"/>
            <p:cNvSpPr/>
            <p:nvPr/>
          </p:nvSpPr>
          <p:spPr>
            <a:xfrm>
              <a:off x="3969251" y="3503643"/>
              <a:ext cx="315104" cy="315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1</a:t>
              </a:r>
              <a:endParaRPr sz="1000" dirty="0"/>
            </a:p>
          </p:txBody>
        </p:sp>
        <p:sp>
          <p:nvSpPr>
            <p:cNvPr id="13" name="TextBox 12"/>
            <p:cNvSpPr txBox="1"/>
            <p:nvPr/>
          </p:nvSpPr>
          <p:spPr>
            <a:xfrm>
              <a:off x="4452883" y="3591046"/>
              <a:ext cx="1330446" cy="169277"/>
            </a:xfrm>
            <a:prstGeom prst="rect">
              <a:avLst/>
            </a:prstGeom>
            <a:noFill/>
          </p:spPr>
          <p:txBody>
            <a:bodyPr wrap="square" lIns="0" tIns="0" rIns="0" bIns="0" rtlCol="0">
              <a:spAutoFit/>
            </a:bodyPr>
            <a:lstStyle/>
            <a:p>
              <a:r>
                <a:rPr lang="en-GB" sz="1100" dirty="0" smtClean="0">
                  <a:solidFill>
                    <a:schemeClr val="bg1">
                      <a:lumMod val="65000"/>
                    </a:schemeClr>
                  </a:solidFill>
                  <a:latin typeface="Kontrapunkt Bob" panose="02000000000000000000" pitchFamily="50" charset="0"/>
                </a:rPr>
                <a:t>Leader</a:t>
              </a:r>
              <a:endParaRPr lang="en-GB" sz="1100" dirty="0">
                <a:solidFill>
                  <a:schemeClr val="bg1">
                    <a:lumMod val="65000"/>
                  </a:schemeClr>
                </a:solidFill>
                <a:latin typeface="Kontrapunkt Bob" panose="02000000000000000000" pitchFamily="50" charset="0"/>
              </a:endParaRPr>
            </a:p>
          </p:txBody>
        </p:sp>
      </p:grpSp>
      <p:sp>
        <p:nvSpPr>
          <p:cNvPr id="16" name="TextBox 15"/>
          <p:cNvSpPr txBox="1"/>
          <p:nvPr/>
        </p:nvSpPr>
        <p:spPr>
          <a:xfrm>
            <a:off x="4200180" y="5169380"/>
            <a:ext cx="1919439" cy="553998"/>
          </a:xfrm>
          <a:prstGeom prst="rect">
            <a:avLst/>
          </a:prstGeom>
          <a:noFill/>
        </p:spPr>
        <p:txBody>
          <a:bodyPr wrap="square" lIns="0" tIns="0" rIns="0" bIns="0" rtlCol="0">
            <a:spAutoFit/>
          </a:bodyPr>
          <a:lstStyle/>
          <a:p>
            <a:r>
              <a:rPr lang="en-US" sz="1200" dirty="0" smtClean="0">
                <a:solidFill>
                  <a:schemeClr val="bg1">
                    <a:lumMod val="50000"/>
                  </a:schemeClr>
                </a:solidFill>
                <a:latin typeface="Aller Light" panose="02000503000000020004" pitchFamily="2" charset="0"/>
              </a:rPr>
              <a:t>A </a:t>
            </a:r>
            <a:r>
              <a:rPr lang="en-US" sz="1200" dirty="0">
                <a:solidFill>
                  <a:schemeClr val="bg1">
                    <a:lumMod val="50000"/>
                  </a:schemeClr>
                </a:solidFill>
                <a:latin typeface="Aller Light" panose="02000503000000020004" pitchFamily="2" charset="0"/>
              </a:rPr>
              <a:t>semi-round shape made of the same materials as the </a:t>
            </a:r>
            <a:r>
              <a:rPr lang="en-US" sz="1200" dirty="0" smtClean="0">
                <a:solidFill>
                  <a:schemeClr val="bg1">
                    <a:lumMod val="50000"/>
                  </a:schemeClr>
                </a:solidFill>
                <a:latin typeface="Aller Light" panose="02000503000000020004" pitchFamily="2" charset="0"/>
              </a:rPr>
              <a:t>leader.</a:t>
            </a:r>
            <a:endParaRPr lang="nl-NL" sz="1200" dirty="0">
              <a:solidFill>
                <a:schemeClr val="bg1">
                  <a:lumMod val="50000"/>
                </a:schemeClr>
              </a:solidFill>
              <a:latin typeface="Aller Light" panose="02000503000000020004" pitchFamily="2" charset="0"/>
            </a:endParaRPr>
          </a:p>
        </p:txBody>
      </p:sp>
      <p:grpSp>
        <p:nvGrpSpPr>
          <p:cNvPr id="17" name="Group 16"/>
          <p:cNvGrpSpPr/>
          <p:nvPr/>
        </p:nvGrpSpPr>
        <p:grpSpPr>
          <a:xfrm>
            <a:off x="3716547" y="4868959"/>
            <a:ext cx="1814078" cy="315104"/>
            <a:chOff x="3969251" y="4799644"/>
            <a:chExt cx="1814078" cy="315104"/>
          </a:xfrm>
        </p:grpSpPr>
        <p:sp>
          <p:nvSpPr>
            <p:cNvPr id="20" name="Shape 4507"/>
            <p:cNvSpPr/>
            <p:nvPr/>
          </p:nvSpPr>
          <p:spPr>
            <a:xfrm>
              <a:off x="3969251" y="4799644"/>
              <a:ext cx="315103" cy="315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2</a:t>
              </a:r>
              <a:endParaRPr sz="1000" dirty="0"/>
            </a:p>
          </p:txBody>
        </p:sp>
        <p:sp>
          <p:nvSpPr>
            <p:cNvPr id="19" name="TextBox 18"/>
            <p:cNvSpPr txBox="1"/>
            <p:nvPr/>
          </p:nvSpPr>
          <p:spPr>
            <a:xfrm>
              <a:off x="4452883" y="4877592"/>
              <a:ext cx="1330446" cy="169277"/>
            </a:xfrm>
            <a:prstGeom prst="rect">
              <a:avLst/>
            </a:prstGeom>
            <a:noFill/>
          </p:spPr>
          <p:txBody>
            <a:bodyPr wrap="square" lIns="0" tIns="0" rIns="0" bIns="0" rtlCol="0">
              <a:spAutoFit/>
            </a:bodyPr>
            <a:lstStyle/>
            <a:p>
              <a:r>
                <a:rPr lang="en-GB" sz="1100" dirty="0" smtClean="0">
                  <a:solidFill>
                    <a:schemeClr val="bg1">
                      <a:lumMod val="65000"/>
                    </a:schemeClr>
                  </a:solidFill>
                  <a:latin typeface="Kontrapunkt Bob" panose="02000000000000000000" pitchFamily="50" charset="0"/>
                </a:rPr>
                <a:t>Playground</a:t>
              </a:r>
              <a:endParaRPr lang="en-GB" sz="1100" dirty="0">
                <a:solidFill>
                  <a:schemeClr val="bg1">
                    <a:lumMod val="65000"/>
                  </a:schemeClr>
                </a:solidFill>
                <a:latin typeface="Kontrapunkt Bob" panose="02000000000000000000" pitchFamily="50" charset="0"/>
              </a:endParaRPr>
            </a:p>
          </p:txBody>
        </p:sp>
      </p:grpSp>
      <p:sp>
        <p:nvSpPr>
          <p:cNvPr id="22" name="TextBox 21"/>
          <p:cNvSpPr txBox="1"/>
          <p:nvPr/>
        </p:nvSpPr>
        <p:spPr>
          <a:xfrm>
            <a:off x="6538761" y="3867385"/>
            <a:ext cx="1919439" cy="738664"/>
          </a:xfrm>
          <a:prstGeom prst="rect">
            <a:avLst/>
          </a:prstGeom>
          <a:noFill/>
        </p:spPr>
        <p:txBody>
          <a:bodyPr wrap="square" lIns="0" tIns="0" rIns="0" bIns="0" rtlCol="0">
            <a:spAutoFit/>
          </a:bodyPr>
          <a:lstStyle/>
          <a:p>
            <a:r>
              <a:rPr lang="en-US" sz="1200" dirty="0">
                <a:solidFill>
                  <a:schemeClr val="bg1">
                    <a:lumMod val="50000"/>
                  </a:schemeClr>
                </a:solidFill>
                <a:latin typeface="Aller Light" panose="02000503000000020004" pitchFamily="2" charset="0"/>
              </a:rPr>
              <a:t>The bunt is where the fish are trapped. It is usually heart-shaped with a small opening</a:t>
            </a:r>
            <a:endParaRPr lang="nl-NL" sz="1200" dirty="0">
              <a:solidFill>
                <a:schemeClr val="bg1">
                  <a:lumMod val="50000"/>
                </a:schemeClr>
              </a:solidFill>
              <a:latin typeface="Aller Light" panose="02000503000000020004" pitchFamily="2" charset="0"/>
            </a:endParaRPr>
          </a:p>
        </p:txBody>
      </p:sp>
      <p:grpSp>
        <p:nvGrpSpPr>
          <p:cNvPr id="23" name="Group 22"/>
          <p:cNvGrpSpPr/>
          <p:nvPr/>
        </p:nvGrpSpPr>
        <p:grpSpPr>
          <a:xfrm>
            <a:off x="6032408" y="3558274"/>
            <a:ext cx="1836798" cy="315105"/>
            <a:chOff x="7628748" y="3503643"/>
            <a:chExt cx="1836798" cy="315105"/>
          </a:xfrm>
        </p:grpSpPr>
        <p:sp>
          <p:nvSpPr>
            <p:cNvPr id="26" name="Shape 4512"/>
            <p:cNvSpPr/>
            <p:nvPr/>
          </p:nvSpPr>
          <p:spPr>
            <a:xfrm>
              <a:off x="7628748" y="3503643"/>
              <a:ext cx="315104" cy="315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3</a:t>
              </a:r>
              <a:endParaRPr sz="1000" dirty="0"/>
            </a:p>
          </p:txBody>
        </p:sp>
        <p:sp>
          <p:nvSpPr>
            <p:cNvPr id="25" name="TextBox 24"/>
            <p:cNvSpPr txBox="1"/>
            <p:nvPr/>
          </p:nvSpPr>
          <p:spPr>
            <a:xfrm>
              <a:off x="8135100" y="3590281"/>
              <a:ext cx="1330446" cy="169277"/>
            </a:xfrm>
            <a:prstGeom prst="rect">
              <a:avLst/>
            </a:prstGeom>
            <a:noFill/>
          </p:spPr>
          <p:txBody>
            <a:bodyPr wrap="square" lIns="0" tIns="0" rIns="0" bIns="0" rtlCol="0">
              <a:spAutoFit/>
            </a:bodyPr>
            <a:lstStyle/>
            <a:p>
              <a:r>
                <a:rPr lang="en-GB" sz="1100" dirty="0" smtClean="0">
                  <a:solidFill>
                    <a:schemeClr val="bg1">
                      <a:lumMod val="65000"/>
                    </a:schemeClr>
                  </a:solidFill>
                  <a:latin typeface="Kontrapunkt Bob" panose="02000000000000000000" pitchFamily="50" charset="0"/>
                </a:rPr>
                <a:t>Bunt</a:t>
              </a:r>
              <a:endParaRPr lang="en-GB" sz="1100" dirty="0">
                <a:solidFill>
                  <a:schemeClr val="bg1">
                    <a:lumMod val="65000"/>
                  </a:schemeClr>
                </a:solidFill>
                <a:latin typeface="Kontrapunkt Bob" panose="02000000000000000000" pitchFamily="50" charset="0"/>
              </a:endParaRPr>
            </a:p>
          </p:txBody>
        </p:sp>
      </p:grpSp>
      <p:sp>
        <p:nvSpPr>
          <p:cNvPr id="28" name="TextBox 27"/>
          <p:cNvSpPr txBox="1"/>
          <p:nvPr/>
        </p:nvSpPr>
        <p:spPr>
          <a:xfrm>
            <a:off x="6538761" y="5153931"/>
            <a:ext cx="1919439" cy="369332"/>
          </a:xfrm>
          <a:prstGeom prst="rect">
            <a:avLst/>
          </a:prstGeom>
          <a:noFill/>
        </p:spPr>
        <p:txBody>
          <a:bodyPr wrap="square" lIns="0" tIns="0" rIns="0" bIns="0" rtlCol="0">
            <a:spAutoFit/>
          </a:bodyPr>
          <a:lstStyle/>
          <a:p>
            <a:r>
              <a:rPr lang="en-US" sz="1200" dirty="0" smtClean="0">
                <a:solidFill>
                  <a:schemeClr val="bg1">
                    <a:lumMod val="50000"/>
                  </a:schemeClr>
                </a:solidFill>
                <a:latin typeface="Aller Light" panose="02000503000000020004" pitchFamily="2" charset="0"/>
              </a:rPr>
              <a:t>It is </a:t>
            </a:r>
            <a:r>
              <a:rPr lang="en-US" sz="1200" dirty="0">
                <a:solidFill>
                  <a:schemeClr val="bg1">
                    <a:lumMod val="50000"/>
                  </a:schemeClr>
                </a:solidFill>
                <a:latin typeface="Aller Light" panose="02000503000000020004" pitchFamily="2" charset="0"/>
              </a:rPr>
              <a:t>fine-meshed with sizes of 1.27-1.9 cm opening.</a:t>
            </a:r>
            <a:endParaRPr lang="nl-NL" sz="1200" dirty="0">
              <a:solidFill>
                <a:schemeClr val="bg1">
                  <a:lumMod val="50000"/>
                </a:schemeClr>
              </a:solidFill>
              <a:latin typeface="Aller Light" panose="02000503000000020004" pitchFamily="2" charset="0"/>
            </a:endParaRPr>
          </a:p>
        </p:txBody>
      </p:sp>
      <p:grpSp>
        <p:nvGrpSpPr>
          <p:cNvPr id="29" name="Group 28"/>
          <p:cNvGrpSpPr/>
          <p:nvPr/>
        </p:nvGrpSpPr>
        <p:grpSpPr>
          <a:xfrm>
            <a:off x="6032408" y="4854275"/>
            <a:ext cx="1836798" cy="315105"/>
            <a:chOff x="7628748" y="4799644"/>
            <a:chExt cx="1836798" cy="315105"/>
          </a:xfrm>
        </p:grpSpPr>
        <p:sp>
          <p:nvSpPr>
            <p:cNvPr id="32" name="Shape 4517"/>
            <p:cNvSpPr/>
            <p:nvPr/>
          </p:nvSpPr>
          <p:spPr>
            <a:xfrm>
              <a:off x="7628748" y="4799644"/>
              <a:ext cx="315104" cy="315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4</a:t>
              </a:r>
            </a:p>
          </p:txBody>
        </p:sp>
        <p:sp>
          <p:nvSpPr>
            <p:cNvPr id="31" name="TextBox 30"/>
            <p:cNvSpPr txBox="1"/>
            <p:nvPr/>
          </p:nvSpPr>
          <p:spPr>
            <a:xfrm>
              <a:off x="8135100" y="4876827"/>
              <a:ext cx="1330446" cy="169277"/>
            </a:xfrm>
            <a:prstGeom prst="rect">
              <a:avLst/>
            </a:prstGeom>
            <a:noFill/>
          </p:spPr>
          <p:txBody>
            <a:bodyPr wrap="square" lIns="0" tIns="0" rIns="0" bIns="0" rtlCol="0">
              <a:spAutoFit/>
            </a:bodyPr>
            <a:lstStyle/>
            <a:p>
              <a:r>
                <a:rPr lang="en-GB" sz="1100" dirty="0" smtClean="0">
                  <a:solidFill>
                    <a:schemeClr val="bg1">
                      <a:lumMod val="65000"/>
                    </a:schemeClr>
                  </a:solidFill>
                  <a:latin typeface="Kontrapunkt Bob" panose="02000000000000000000" pitchFamily="50" charset="0"/>
                </a:rPr>
                <a:t>Nylon Net</a:t>
              </a:r>
              <a:endParaRPr lang="en-GB" sz="1100" dirty="0">
                <a:solidFill>
                  <a:schemeClr val="bg1">
                    <a:lumMod val="65000"/>
                  </a:schemeClr>
                </a:solidFill>
                <a:latin typeface="Kontrapunkt Bob" panose="02000000000000000000" pitchFamily="50" charset="0"/>
              </a:endParaRPr>
            </a:p>
          </p:txBody>
        </p:sp>
      </p:grpSp>
      <p:sp>
        <p:nvSpPr>
          <p:cNvPr id="41" name="Text Placeholder 2"/>
          <p:cNvSpPr>
            <a:spLocks noGrp="1"/>
          </p:cNvSpPr>
          <p:nvPr>
            <p:ph type="body" sz="quarter" idx="11"/>
          </p:nvPr>
        </p:nvSpPr>
        <p:spPr>
          <a:xfrm>
            <a:off x="3716547" y="1745819"/>
            <a:ext cx="1924118" cy="261780"/>
          </a:xfrm>
          <a:noFill/>
        </p:spPr>
        <p:txBody>
          <a:bodyPr anchor="ctr">
            <a:noAutofit/>
          </a:bodyPr>
          <a:lstStyle/>
          <a:p>
            <a:r>
              <a:rPr lang="en-GB" sz="1200" dirty="0" smtClean="0"/>
              <a:t>Description</a:t>
            </a:r>
            <a:endParaRPr lang="en-GB" sz="1200" dirty="0"/>
          </a:p>
        </p:txBody>
      </p:sp>
      <p:grpSp>
        <p:nvGrpSpPr>
          <p:cNvPr id="77" name="Group 76"/>
          <p:cNvGrpSpPr/>
          <p:nvPr/>
        </p:nvGrpSpPr>
        <p:grpSpPr>
          <a:xfrm rot="1128001">
            <a:off x="428211" y="2253479"/>
            <a:ext cx="2615505" cy="3845000"/>
            <a:chOff x="815926" y="2712805"/>
            <a:chExt cx="1968471" cy="2893808"/>
          </a:xfrm>
        </p:grpSpPr>
        <p:cxnSp>
          <p:nvCxnSpPr>
            <p:cNvPr id="3" name="Straight Connector 2"/>
            <p:cNvCxnSpPr/>
            <p:nvPr/>
          </p:nvCxnSpPr>
          <p:spPr>
            <a:xfrm flipV="1">
              <a:off x="1545463" y="3481192"/>
              <a:ext cx="0" cy="212542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15926" y="3481193"/>
              <a:ext cx="729537" cy="84862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flipV="1">
              <a:off x="1545463" y="3481192"/>
              <a:ext cx="677232" cy="84862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1898146" y="3630042"/>
              <a:ext cx="141668" cy="24143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flipV="1">
              <a:off x="1055078" y="3616776"/>
              <a:ext cx="167820" cy="2301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1055078" y="3107404"/>
              <a:ext cx="504452" cy="55495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1559530" y="3107403"/>
              <a:ext cx="480284" cy="55496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72197" y="3327400"/>
              <a:ext cx="350701" cy="113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845273" y="3310282"/>
              <a:ext cx="377422" cy="1360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222898" y="2998263"/>
              <a:ext cx="350701" cy="11377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513691" y="2981611"/>
              <a:ext cx="377422" cy="13605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905384" y="2981611"/>
              <a:ext cx="335924" cy="3451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rot="20471999" flipV="1">
              <a:off x="1190012" y="2811988"/>
              <a:ext cx="448759" cy="1298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rot="20471999" flipV="1">
              <a:off x="1499322" y="2787002"/>
              <a:ext cx="134535" cy="35988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rot="20471999" flipH="1" flipV="1">
              <a:off x="1615379" y="2712805"/>
              <a:ext cx="215807" cy="34171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842288" y="2965773"/>
              <a:ext cx="367047" cy="36953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2148740" y="3082125"/>
              <a:ext cx="199488" cy="46363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2143326" y="3527931"/>
              <a:ext cx="641071" cy="1143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2367333" y="3101776"/>
              <a:ext cx="417064" cy="43759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2516756" y="3297156"/>
              <a:ext cx="83315" cy="230775"/>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80" name="Shape 4497"/>
          <p:cNvSpPr/>
          <p:nvPr/>
        </p:nvSpPr>
        <p:spPr>
          <a:xfrm>
            <a:off x="963797" y="5571747"/>
            <a:ext cx="315104" cy="315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1</a:t>
            </a:r>
            <a:endParaRPr sz="1000" dirty="0"/>
          </a:p>
        </p:txBody>
      </p:sp>
      <p:sp>
        <p:nvSpPr>
          <p:cNvPr id="81" name="Shape 4507"/>
          <p:cNvSpPr/>
          <p:nvPr/>
        </p:nvSpPr>
        <p:spPr>
          <a:xfrm>
            <a:off x="1230636" y="2591080"/>
            <a:ext cx="315103" cy="31510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2</a:t>
            </a:r>
            <a:endParaRPr sz="1000" dirty="0"/>
          </a:p>
        </p:txBody>
      </p:sp>
      <p:sp>
        <p:nvSpPr>
          <p:cNvPr id="82" name="Shape 4512"/>
          <p:cNvSpPr/>
          <p:nvPr/>
        </p:nvSpPr>
        <p:spPr>
          <a:xfrm>
            <a:off x="2680259" y="3283619"/>
            <a:ext cx="315104" cy="31510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lgn="ctr">
              <a:defRPr sz="3200">
                <a:solidFill>
                  <a:srgbClr val="FFFFFF"/>
                </a:solidFill>
                <a:latin typeface="Helvetica Light"/>
                <a:ea typeface="Helvetica Light"/>
                <a:cs typeface="Helvetica Light"/>
                <a:sym typeface="Helvetica Light"/>
              </a:defRPr>
            </a:pPr>
            <a:r>
              <a:rPr lang="en-US" sz="1000" dirty="0" smtClean="0"/>
              <a:t>3</a:t>
            </a:r>
            <a:endParaRPr sz="1000" dirty="0"/>
          </a:p>
        </p:txBody>
      </p:sp>
    </p:spTree>
    <p:extLst>
      <p:ext uri="{BB962C8B-B14F-4D97-AF65-F5344CB8AC3E}">
        <p14:creationId xmlns:p14="http://schemas.microsoft.com/office/powerpoint/2010/main" val="228186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1000"/>
                                        <p:tgtEl>
                                          <p:spTgt spid="77"/>
                                        </p:tgtEl>
                                      </p:cBhvr>
                                    </p:animEffect>
                                    <p:anim calcmode="lin" valueType="num">
                                      <p:cBhvr>
                                        <p:cTn id="12" dur="1000" fill="hold"/>
                                        <p:tgtEl>
                                          <p:spTgt spid="77"/>
                                        </p:tgtEl>
                                        <p:attrNameLst>
                                          <p:attrName>ppt_x</p:attrName>
                                        </p:attrNameLst>
                                      </p:cBhvr>
                                      <p:tavLst>
                                        <p:tav tm="0">
                                          <p:val>
                                            <p:strVal val="#ppt_x"/>
                                          </p:val>
                                        </p:tav>
                                        <p:tav tm="100000">
                                          <p:val>
                                            <p:strVal val="#ppt_x"/>
                                          </p:val>
                                        </p:tav>
                                      </p:tavLst>
                                    </p:anim>
                                    <p:anim calcmode="lin" valueType="num">
                                      <p:cBhvr>
                                        <p:cTn id="13" dur="1000" fill="hold"/>
                                        <p:tgtEl>
                                          <p:spTgt spid="7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0" presetClass="entr" presetSubtype="0" fill="hold" grpId="0" nodeType="after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41">
                                            <p:txEl>
                                              <p:pRg st="0" end="0"/>
                                            </p:txEl>
                                          </p:spTgt>
                                        </p:tgtEl>
                                        <p:attrNameLst>
                                          <p:attrName>style.visibility</p:attrName>
                                        </p:attrNameLst>
                                      </p:cBhvr>
                                      <p:to>
                                        <p:strVal val="visible"/>
                                      </p:to>
                                    </p:set>
                                    <p:animEffect transition="in" filter="fade">
                                      <p:cBhvr>
                                        <p:cTn id="21" dur="500"/>
                                        <p:tgtEl>
                                          <p:spTgt spid="41">
                                            <p:txEl>
                                              <p:pRg st="0" end="0"/>
                                            </p:txEl>
                                          </p:spTgt>
                                        </p:tgtEl>
                                      </p:cBhvr>
                                    </p:animEffect>
                                  </p:childTnLst>
                                </p:cTn>
                              </p:par>
                            </p:childTnLst>
                          </p:cTn>
                        </p:par>
                        <p:par>
                          <p:cTn id="22" fill="hold">
                            <p:stCondLst>
                              <p:cond delay="2500"/>
                            </p:stCondLst>
                            <p:childTnLst>
                              <p:par>
                                <p:cTn id="23" presetID="18" presetClass="entr" presetSubtype="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trips(downRight)">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80"/>
                                        </p:tgtEl>
                                        <p:attrNameLst>
                                          <p:attrName>style.visibility</p:attrName>
                                        </p:attrNameLst>
                                      </p:cBhvr>
                                      <p:to>
                                        <p:strVal val="visible"/>
                                      </p:to>
                                    </p:set>
                                    <p:animEffect transition="in" filter="fade">
                                      <p:cBhvr>
                                        <p:cTn id="37" dur="1000"/>
                                        <p:tgtEl>
                                          <p:spTgt spid="80"/>
                                        </p:tgtEl>
                                      </p:cBhvr>
                                    </p:animEffect>
                                    <p:anim calcmode="lin" valueType="num">
                                      <p:cBhvr>
                                        <p:cTn id="38" dur="1000" fill="hold"/>
                                        <p:tgtEl>
                                          <p:spTgt spid="80"/>
                                        </p:tgtEl>
                                        <p:attrNameLst>
                                          <p:attrName>ppt_x</p:attrName>
                                        </p:attrNameLst>
                                      </p:cBhvr>
                                      <p:tavLst>
                                        <p:tav tm="0">
                                          <p:val>
                                            <p:strVal val="#ppt_x"/>
                                          </p:val>
                                        </p:tav>
                                        <p:tav tm="100000">
                                          <p:val>
                                            <p:strVal val="#ppt_x"/>
                                          </p:val>
                                        </p:tav>
                                      </p:tavLst>
                                    </p:anim>
                                    <p:anim calcmode="lin" valueType="num">
                                      <p:cBhvr>
                                        <p:cTn id="39" dur="1000" fill="hold"/>
                                        <p:tgtEl>
                                          <p:spTgt spid="80"/>
                                        </p:tgtEl>
                                        <p:attrNameLst>
                                          <p:attrName>ppt_y</p:attrName>
                                        </p:attrNameLst>
                                      </p:cBhvr>
                                      <p:tavLst>
                                        <p:tav tm="0">
                                          <p:val>
                                            <p:strVal val="#ppt_y+.1"/>
                                          </p:val>
                                        </p:tav>
                                        <p:tav tm="100000">
                                          <p:val>
                                            <p:strVal val="#ppt_y"/>
                                          </p:val>
                                        </p:tav>
                                      </p:tavLst>
                                    </p:anim>
                                  </p:childTnLst>
                                </p:cTn>
                              </p:par>
                            </p:childTnLst>
                          </p:cTn>
                        </p:par>
                        <p:par>
                          <p:cTn id="40" fill="hold">
                            <p:stCondLst>
                              <p:cond delay="5000"/>
                            </p:stCondLst>
                            <p:childTnLst>
                              <p:par>
                                <p:cTn id="41" presetID="10" presetClass="entr" presetSubtype="0"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500"/>
                            </p:stCondLst>
                            <p:childTnLst>
                              <p:par>
                                <p:cTn id="45" presetID="22" presetClass="entr" presetSubtype="8"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par>
                          <p:cTn id="48" fill="hold">
                            <p:stCondLst>
                              <p:cond delay="6000"/>
                            </p:stCondLst>
                            <p:childTnLst>
                              <p:par>
                                <p:cTn id="49" presetID="42" presetClass="entr" presetSubtype="0" fill="hold" grpId="0" nodeType="afterEffect">
                                  <p:stCondLst>
                                    <p:cond delay="0"/>
                                  </p:stCondLst>
                                  <p:childTnLst>
                                    <p:set>
                                      <p:cBhvr>
                                        <p:cTn id="50" dur="1" fill="hold">
                                          <p:stCondLst>
                                            <p:cond delay="0"/>
                                          </p:stCondLst>
                                        </p:cTn>
                                        <p:tgtEl>
                                          <p:spTgt spid="81"/>
                                        </p:tgtEl>
                                        <p:attrNameLst>
                                          <p:attrName>style.visibility</p:attrName>
                                        </p:attrNameLst>
                                      </p:cBhvr>
                                      <p:to>
                                        <p:strVal val="visible"/>
                                      </p:to>
                                    </p:set>
                                    <p:animEffect transition="in" filter="fade">
                                      <p:cBhvr>
                                        <p:cTn id="51" dur="1000"/>
                                        <p:tgtEl>
                                          <p:spTgt spid="81"/>
                                        </p:tgtEl>
                                      </p:cBhvr>
                                    </p:animEffect>
                                    <p:anim calcmode="lin" valueType="num">
                                      <p:cBhvr>
                                        <p:cTn id="52" dur="1000" fill="hold"/>
                                        <p:tgtEl>
                                          <p:spTgt spid="81"/>
                                        </p:tgtEl>
                                        <p:attrNameLst>
                                          <p:attrName>ppt_x</p:attrName>
                                        </p:attrNameLst>
                                      </p:cBhvr>
                                      <p:tavLst>
                                        <p:tav tm="0">
                                          <p:val>
                                            <p:strVal val="#ppt_x"/>
                                          </p:val>
                                        </p:tav>
                                        <p:tav tm="100000">
                                          <p:val>
                                            <p:strVal val="#ppt_x"/>
                                          </p:val>
                                        </p:tav>
                                      </p:tavLst>
                                    </p:anim>
                                    <p:anim calcmode="lin" valueType="num">
                                      <p:cBhvr>
                                        <p:cTn id="53" dur="1000" fill="hold"/>
                                        <p:tgtEl>
                                          <p:spTgt spid="81"/>
                                        </p:tgtEl>
                                        <p:attrNameLst>
                                          <p:attrName>ppt_y</p:attrName>
                                        </p:attrNameLst>
                                      </p:cBhvr>
                                      <p:tavLst>
                                        <p:tav tm="0">
                                          <p:val>
                                            <p:strVal val="#ppt_y+.1"/>
                                          </p:val>
                                        </p:tav>
                                        <p:tav tm="100000">
                                          <p:val>
                                            <p:strVal val="#ppt_y"/>
                                          </p:val>
                                        </p:tav>
                                      </p:tavLst>
                                    </p:anim>
                                  </p:childTnLst>
                                </p:cTn>
                              </p:par>
                            </p:childTnLst>
                          </p:cTn>
                        </p:par>
                        <p:par>
                          <p:cTn id="54" fill="hold">
                            <p:stCondLst>
                              <p:cond delay="7000"/>
                            </p:stCondLst>
                            <p:childTnLst>
                              <p:par>
                                <p:cTn id="55" presetID="10" presetClass="entr" presetSubtype="0" fill="hold" grpId="0" nodeType="after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par>
                          <p:cTn id="58" fill="hold">
                            <p:stCondLst>
                              <p:cond delay="7500"/>
                            </p:stCondLst>
                            <p:childTnLst>
                              <p:par>
                                <p:cTn id="59" presetID="22" presetClass="entr" presetSubtype="8" fill="hold"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wipe(left)">
                                      <p:cBhvr>
                                        <p:cTn id="61" dur="500"/>
                                        <p:tgtEl>
                                          <p:spTgt spid="23"/>
                                        </p:tgtEl>
                                      </p:cBhvr>
                                    </p:animEffect>
                                  </p:childTnLst>
                                </p:cTn>
                              </p:par>
                            </p:childTnLst>
                          </p:cTn>
                        </p:par>
                        <p:par>
                          <p:cTn id="62" fill="hold">
                            <p:stCondLst>
                              <p:cond delay="8000"/>
                            </p:stCondLst>
                            <p:childTnLst>
                              <p:par>
                                <p:cTn id="63" presetID="42" presetClass="entr" presetSubtype="0" fill="hold" grpId="0" nodeType="afterEffect">
                                  <p:stCondLst>
                                    <p:cond delay="0"/>
                                  </p:stCondLst>
                                  <p:childTnLst>
                                    <p:set>
                                      <p:cBhvr>
                                        <p:cTn id="64" dur="1" fill="hold">
                                          <p:stCondLst>
                                            <p:cond delay="0"/>
                                          </p:stCondLst>
                                        </p:cTn>
                                        <p:tgtEl>
                                          <p:spTgt spid="82"/>
                                        </p:tgtEl>
                                        <p:attrNameLst>
                                          <p:attrName>style.visibility</p:attrName>
                                        </p:attrNameLst>
                                      </p:cBhvr>
                                      <p:to>
                                        <p:strVal val="visible"/>
                                      </p:to>
                                    </p:set>
                                    <p:animEffect transition="in" filter="fade">
                                      <p:cBhvr>
                                        <p:cTn id="65" dur="1000"/>
                                        <p:tgtEl>
                                          <p:spTgt spid="82"/>
                                        </p:tgtEl>
                                      </p:cBhvr>
                                    </p:animEffect>
                                    <p:anim calcmode="lin" valueType="num">
                                      <p:cBhvr>
                                        <p:cTn id="66" dur="1000" fill="hold"/>
                                        <p:tgtEl>
                                          <p:spTgt spid="82"/>
                                        </p:tgtEl>
                                        <p:attrNameLst>
                                          <p:attrName>ppt_x</p:attrName>
                                        </p:attrNameLst>
                                      </p:cBhvr>
                                      <p:tavLst>
                                        <p:tav tm="0">
                                          <p:val>
                                            <p:strVal val="#ppt_x"/>
                                          </p:val>
                                        </p:tav>
                                        <p:tav tm="100000">
                                          <p:val>
                                            <p:strVal val="#ppt_x"/>
                                          </p:val>
                                        </p:tav>
                                      </p:tavLst>
                                    </p:anim>
                                    <p:anim calcmode="lin" valueType="num">
                                      <p:cBhvr>
                                        <p:cTn id="67" dur="1000" fill="hold"/>
                                        <p:tgtEl>
                                          <p:spTgt spid="82"/>
                                        </p:tgtEl>
                                        <p:attrNameLst>
                                          <p:attrName>ppt_y</p:attrName>
                                        </p:attrNameLst>
                                      </p:cBhvr>
                                      <p:tavLst>
                                        <p:tav tm="0">
                                          <p:val>
                                            <p:strVal val="#ppt_y+.1"/>
                                          </p:val>
                                        </p:tav>
                                        <p:tav tm="100000">
                                          <p:val>
                                            <p:strVal val="#ppt_y"/>
                                          </p:val>
                                        </p:tav>
                                      </p:tavLst>
                                    </p:anim>
                                  </p:childTnLst>
                                </p:cTn>
                              </p:par>
                            </p:childTnLst>
                          </p:cTn>
                        </p:par>
                        <p:par>
                          <p:cTn id="68" fill="hold">
                            <p:stCondLst>
                              <p:cond delay="9000"/>
                            </p:stCondLst>
                            <p:childTnLst>
                              <p:par>
                                <p:cTn id="69" presetID="10" presetClass="entr" presetSubtype="0"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childTnLst>
                          </p:cTn>
                        </p:par>
                        <p:par>
                          <p:cTn id="72" fill="hold">
                            <p:stCondLst>
                              <p:cond delay="9500"/>
                            </p:stCondLst>
                            <p:childTnLst>
                              <p:par>
                                <p:cTn id="73" presetID="22" presetClass="entr" presetSubtype="8" fill="hold"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10000"/>
                            </p:stCondLst>
                            <p:childTnLst>
                              <p:par>
                                <p:cTn id="77" presetID="10" presetClass="entr" presetSubtype="0"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fade">
                                      <p:cBhvr>
                                        <p:cTn id="7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8" grpId="0"/>
      <p:bldP spid="9" grpId="0" build="p"/>
      <p:bldP spid="10" grpId="0"/>
      <p:bldP spid="16" grpId="0"/>
      <p:bldP spid="22" grpId="0"/>
      <p:bldP spid="28" grpId="0"/>
      <p:bldP spid="41" grpId="0" build="p"/>
      <p:bldP spid="80" grpId="0" animBg="1"/>
      <p:bldP spid="81" grpId="0" animBg="1"/>
      <p:bldP spid="8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37026" y="0"/>
            <a:ext cx="10011763" cy="6858000"/>
          </a:xfrm>
          <a:prstGeom prst="rect">
            <a:avLst/>
          </a:prstGeom>
        </p:spPr>
      </p:pic>
      <p:grpSp>
        <p:nvGrpSpPr>
          <p:cNvPr id="37" name="Group 36"/>
          <p:cNvGrpSpPr/>
          <p:nvPr/>
        </p:nvGrpSpPr>
        <p:grpSpPr>
          <a:xfrm>
            <a:off x="3068371" y="4856435"/>
            <a:ext cx="3091247" cy="1876792"/>
            <a:chOff x="3030922" y="2490604"/>
            <a:chExt cx="3091247" cy="1876792"/>
          </a:xfrm>
        </p:grpSpPr>
        <p:sp>
          <p:nvSpPr>
            <p:cNvPr id="10" name="Shape 97"/>
            <p:cNvSpPr/>
            <p:nvPr/>
          </p:nvSpPr>
          <p:spPr>
            <a:xfrm>
              <a:off x="3619101" y="2490604"/>
              <a:ext cx="1876792" cy="1876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30922" y="3587779"/>
              <a:ext cx="3091247" cy="500906"/>
            </a:xfrm>
            <a:prstGeom prst="rect">
              <a:avLst/>
            </a:prstGeom>
            <a:noFill/>
          </p:spPr>
          <p:txBody>
            <a:bodyPr wrap="square" lIns="0" tIns="0" rIns="0" bIns="0" rtlCol="0">
              <a:spAutoFit/>
            </a:bodyPr>
            <a:lstStyle/>
            <a:p>
              <a:pPr algn="ctr">
                <a:lnSpc>
                  <a:spcPts val="4500"/>
                </a:lnSpc>
              </a:pPr>
              <a:r>
                <a:rPr lang="en-GB" sz="2000" dirty="0" smtClean="0">
                  <a:solidFill>
                    <a:schemeClr val="bg1"/>
                  </a:solidFill>
                  <a:latin typeface="Kontrapunkt Bob Light" panose="02000000000000000000" pitchFamily="50" charset="0"/>
                </a:rPr>
                <a:t>SAMPLE</a:t>
              </a:r>
              <a:endParaRPr lang="en-GB" sz="2000" dirty="0">
                <a:solidFill>
                  <a:schemeClr val="bg1"/>
                </a:solidFill>
                <a:latin typeface="Kontrapunkt Bob Light" panose="02000000000000000000" pitchFamily="50" charset="0"/>
              </a:endParaRPr>
            </a:p>
          </p:txBody>
        </p:sp>
        <p:sp>
          <p:nvSpPr>
            <p:cNvPr id="36" name="Down Arrow 35"/>
            <p:cNvSpPr/>
            <p:nvPr/>
          </p:nvSpPr>
          <p:spPr>
            <a:xfrm rot="10800000">
              <a:off x="4350902" y="2845599"/>
              <a:ext cx="393232" cy="742950"/>
            </a:xfrm>
            <a:prstGeom prst="downArrow">
              <a:avLst>
                <a:gd name="adj1" fmla="val 11244"/>
                <a:gd name="adj2" fmla="val 91380"/>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5028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a:srcRect t="20917"/>
          <a:stretch/>
        </p:blipFill>
        <p:spPr>
          <a:xfrm>
            <a:off x="6700453" y="4711369"/>
            <a:ext cx="1862568" cy="1188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itle 1"/>
          <p:cNvSpPr>
            <a:spLocks noGrp="1"/>
          </p:cNvSpPr>
          <p:nvPr>
            <p:ph type="ctrTitle"/>
          </p:nvPr>
        </p:nvSpPr>
        <p:spPr>
          <a:xfrm>
            <a:off x="700081" y="413088"/>
            <a:ext cx="7758044" cy="746277"/>
          </a:xfrm>
        </p:spPr>
        <p:txBody>
          <a:bodyPr/>
          <a:lstStyle/>
          <a:p>
            <a:pPr lvl="0" algn="ctr"/>
            <a:r>
              <a:rPr lang="en-GB" dirty="0" smtClean="0"/>
              <a:t>Workflow</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6</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83848"/>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LiFAR</a:t>
            </a:r>
            <a:r>
              <a:rPr lang="en-GB" sz="800" dirty="0" smtClean="0">
                <a:solidFill>
                  <a:schemeClr val="bg1"/>
                </a:solidFill>
                <a:latin typeface="Kontrapunkt Bob" panose="02000000000000000000" pitchFamily="50" charset="0"/>
              </a:rPr>
              <a:t> Data</a:t>
            </a:r>
            <a:endParaRPr lang="en-GB" sz="800" dirty="0">
              <a:solidFill>
                <a:schemeClr val="bg1"/>
              </a:solidFill>
              <a:latin typeface="Kontrapunkt Bob" panose="02000000000000000000" pitchFamily="50" charset="0"/>
            </a:endParaRPr>
          </a:p>
        </p:txBody>
      </p:sp>
      <p:sp>
        <p:nvSpPr>
          <p:cNvPr id="33" name="TextBox 32"/>
          <p:cNvSpPr txBox="1"/>
          <p:nvPr/>
        </p:nvSpPr>
        <p:spPr>
          <a:xfrm>
            <a:off x="6620177" y="3279432"/>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7" name="TextBox 36"/>
          <p:cNvSpPr txBox="1"/>
          <p:nvPr/>
        </p:nvSpPr>
        <p:spPr>
          <a:xfrm>
            <a:off x="627602" y="4073242"/>
            <a:ext cx="2378520" cy="738664"/>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Using the </a:t>
            </a:r>
            <a:r>
              <a:rPr lang="en-GB" sz="1200" dirty="0" err="1" smtClean="0">
                <a:solidFill>
                  <a:schemeClr val="bg1">
                    <a:lumMod val="50000"/>
                  </a:schemeClr>
                </a:solidFill>
                <a:latin typeface="Aller Light" panose="02000503000000020004" pitchFamily="2" charset="0"/>
              </a:rPr>
              <a:t>LiDAR</a:t>
            </a:r>
            <a:r>
              <a:rPr lang="en-GB" sz="1200" dirty="0" smtClean="0">
                <a:solidFill>
                  <a:schemeClr val="bg1">
                    <a:lumMod val="50000"/>
                  </a:schemeClr>
                </a:solidFill>
                <a:latin typeface="Aller Light" panose="02000503000000020004" pitchFamily="2" charset="0"/>
              </a:rPr>
              <a:t> data, we produce the following </a:t>
            </a:r>
            <a:r>
              <a:rPr lang="en-GB" sz="1200" dirty="0" err="1" smtClean="0">
                <a:solidFill>
                  <a:schemeClr val="bg1">
                    <a:lumMod val="50000"/>
                  </a:schemeClr>
                </a:solidFill>
                <a:latin typeface="Aller Light" panose="02000503000000020004" pitchFamily="2" charset="0"/>
              </a:rPr>
              <a:t>Ratsters</a:t>
            </a:r>
            <a:r>
              <a:rPr lang="en-GB" sz="1200" dirty="0" smtClean="0">
                <a:solidFill>
                  <a:schemeClr val="bg1">
                    <a:lumMod val="50000"/>
                  </a:schemeClr>
                </a:solidFill>
                <a:latin typeface="Aller Light" panose="02000503000000020004" pitchFamily="2" charset="0"/>
              </a:rPr>
              <a:t>: Digital Surface Model and Number of Returns.</a:t>
            </a:r>
            <a:endParaRPr lang="en-GB" sz="1200" dirty="0">
              <a:solidFill>
                <a:schemeClr val="bg1">
                  <a:lumMod val="50000"/>
                </a:schemeClr>
              </a:solidFill>
              <a:latin typeface="Aller Light" panose="02000503000000020004" pitchFamily="2" charset="0"/>
            </a:endParaRPr>
          </a:p>
        </p:txBody>
      </p:sp>
      <p:sp>
        <p:nvSpPr>
          <p:cNvPr id="38" name="TextBox 37"/>
          <p:cNvSpPr txBox="1"/>
          <p:nvPr/>
        </p:nvSpPr>
        <p:spPr>
          <a:xfrm>
            <a:off x="3534751" y="1656191"/>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we create Slope of Slope and </a:t>
            </a:r>
            <a:r>
              <a:rPr lang="en-GB" sz="1200" dirty="0" err="1" smtClean="0">
                <a:solidFill>
                  <a:schemeClr val="bg1">
                    <a:lumMod val="50000"/>
                  </a:schemeClr>
                </a:solidFill>
                <a:latin typeface="Aller Light" panose="02000503000000020004" pitchFamily="2" charset="0"/>
              </a:rPr>
              <a:t>Rugosity</a:t>
            </a:r>
            <a:r>
              <a:rPr lang="en-GB" sz="1200" dirty="0" smtClean="0">
                <a:solidFill>
                  <a:schemeClr val="bg1">
                    <a:lumMod val="50000"/>
                  </a:schemeClr>
                </a:solidFill>
                <a:latin typeface="Aller Light" panose="02000503000000020004" pitchFamily="2" charset="0"/>
              </a:rPr>
              <a:t>. </a:t>
            </a:r>
            <a:endParaRPr lang="en-GB" sz="1200" dirty="0">
              <a:solidFill>
                <a:schemeClr val="bg1">
                  <a:lumMod val="50000"/>
                </a:schemeClr>
              </a:solidFill>
              <a:latin typeface="Aller Light" panose="02000503000000020004" pitchFamily="2" charset="0"/>
            </a:endParaRPr>
          </a:p>
        </p:txBody>
      </p:sp>
      <p:sp>
        <p:nvSpPr>
          <p:cNvPr id="39" name="TextBox 38"/>
          <p:cNvSpPr txBox="1"/>
          <p:nvPr/>
        </p:nvSpPr>
        <p:spPr>
          <a:xfrm>
            <a:off x="6613489" y="4148053"/>
            <a:ext cx="2378520" cy="553998"/>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Using the aforementioned layers, we perform Principal Component Analysis.</a:t>
            </a: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100" dirty="0" smtClean="0"/>
              <a:t>DSM &amp; </a:t>
            </a:r>
            <a:r>
              <a:rPr lang="en-GB" sz="1100" dirty="0" err="1" smtClean="0"/>
              <a:t>NumRet</a:t>
            </a:r>
            <a:endParaRPr lang="en-GB" sz="1100" dirty="0"/>
          </a:p>
        </p:txBody>
      </p:sp>
      <p:sp>
        <p:nvSpPr>
          <p:cNvPr id="34" name="Text Placeholder 2"/>
          <p:cNvSpPr>
            <a:spLocks noGrp="1"/>
          </p:cNvSpPr>
          <p:nvPr>
            <p:ph type="body" sz="quarter" idx="11"/>
          </p:nvPr>
        </p:nvSpPr>
        <p:spPr>
          <a:xfrm>
            <a:off x="7294482" y="3124815"/>
            <a:ext cx="1086248" cy="424357"/>
          </a:xfrm>
          <a:noFill/>
        </p:spPr>
        <p:txBody>
          <a:bodyPr anchor="ctr">
            <a:noAutofit/>
          </a:bodyPr>
          <a:lstStyle/>
          <a:p>
            <a:pPr algn="ctr"/>
            <a:r>
              <a:rPr lang="en-GB" sz="1100" dirty="0" smtClean="0"/>
              <a:t>PCA</a:t>
            </a:r>
            <a:endParaRPr lang="en-GB" sz="1100" dirty="0"/>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Slope of Slope &amp; </a:t>
            </a:r>
            <a:r>
              <a:rPr lang="en-GB" sz="1100" dirty="0" err="1" smtClean="0"/>
              <a:t>Rugosity</a:t>
            </a:r>
            <a:endParaRPr lang="en-GB" sz="1100" dirty="0"/>
          </a:p>
        </p:txBody>
      </p:sp>
      <p:sp>
        <p:nvSpPr>
          <p:cNvPr id="43" name="TextBox 42"/>
          <p:cNvSpPr txBox="1"/>
          <p:nvPr/>
        </p:nvSpPr>
        <p:spPr>
          <a:xfrm>
            <a:off x="2478536" y="1060383"/>
            <a:ext cx="4201134" cy="492443"/>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The Flowchart below shows the Process of Extracting Fish Corral Features</a:t>
            </a:r>
            <a:endParaRPr lang="en-GB" sz="1300" dirty="0">
              <a:solidFill>
                <a:schemeClr val="bg1">
                  <a:lumMod val="50000"/>
                </a:schemeClr>
              </a:solidFill>
              <a:latin typeface="Kontrapunkt Bob Light" panose="02000000000000000000" pitchFamily="50" charset="0"/>
            </a:endParaRPr>
          </a:p>
        </p:txBody>
      </p:sp>
      <p:grpSp>
        <p:nvGrpSpPr>
          <p:cNvPr id="7" name="Group 6"/>
          <p:cNvGrpSpPr/>
          <p:nvPr/>
        </p:nvGrpSpPr>
        <p:grpSpPr>
          <a:xfrm>
            <a:off x="1201339" y="2681417"/>
            <a:ext cx="610838" cy="610838"/>
            <a:chOff x="1201339" y="2681417"/>
            <a:chExt cx="610838" cy="610838"/>
          </a:xfrm>
        </p:grpSpPr>
        <p:sp>
          <p:nvSpPr>
            <p:cNvPr id="12" name="Shape 1809"/>
            <p:cNvSpPr/>
            <p:nvPr/>
          </p:nvSpPr>
          <p:spPr>
            <a:xfrm>
              <a:off x="120133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1849"/>
            <p:cNvSpPr/>
            <p:nvPr/>
          </p:nvSpPr>
          <p:spPr>
            <a:xfrm>
              <a:off x="1343913" y="282760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4" name="Shape 1810"/>
          <p:cNvSpPr/>
          <p:nvPr/>
        </p:nvSpPr>
        <p:spPr>
          <a:xfrm>
            <a:off x="-1023900" y="3033564"/>
            <a:ext cx="245870" cy="24586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807"/>
          <p:cNvSpPr/>
          <p:nvPr/>
        </p:nvSpPr>
        <p:spPr>
          <a:xfrm>
            <a:off x="-982939" y="3556051"/>
            <a:ext cx="240265" cy="24586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10" name="Group 9"/>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1804"/>
            <p:cNvSpPr/>
            <p:nvPr/>
          </p:nvSpPr>
          <p:spPr>
            <a:xfrm>
              <a:off x="4329231" y="4771733"/>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p:cNvGrpSpPr/>
          <p:nvPr/>
        </p:nvGrpSpPr>
        <p:grpSpPr>
          <a:xfrm>
            <a:off x="7020899" y="2681417"/>
            <a:ext cx="610838" cy="610838"/>
            <a:chOff x="7020899" y="2681417"/>
            <a:chExt cx="610838" cy="610838"/>
          </a:xfrm>
        </p:grpSpPr>
        <p:sp>
          <p:nvSpPr>
            <p:cNvPr id="6" name="Shape 1803"/>
            <p:cNvSpPr/>
            <p:nvPr/>
          </p:nvSpPr>
          <p:spPr>
            <a:xfrm>
              <a:off x="702089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1804"/>
            <p:cNvSpPr/>
            <p:nvPr/>
          </p:nvSpPr>
          <p:spPr>
            <a:xfrm>
              <a:off x="7225795" y="2850968"/>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 name="Group 4"/>
          <p:cNvGrpSpPr/>
          <p:nvPr/>
        </p:nvGrpSpPr>
        <p:grpSpPr>
          <a:xfrm>
            <a:off x="18180" y="4847396"/>
            <a:ext cx="3074830" cy="1121475"/>
            <a:chOff x="18180" y="4847396"/>
            <a:chExt cx="3074830" cy="1121475"/>
          </a:xfrm>
        </p:grpSpPr>
        <p:pic>
          <p:nvPicPr>
            <p:cNvPr id="2" name="Picture 1"/>
            <p:cNvPicPr>
              <a:picLocks noChangeAspect="1"/>
            </p:cNvPicPr>
            <p:nvPr/>
          </p:nvPicPr>
          <p:blipFill>
            <a:blip r:embed="rId4"/>
            <a:stretch>
              <a:fillRect/>
            </a:stretch>
          </p:blipFill>
          <p:spPr>
            <a:xfrm>
              <a:off x="627602" y="4847396"/>
              <a:ext cx="991420" cy="1121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a:stretch>
              <a:fillRect/>
            </a:stretch>
          </p:blipFill>
          <p:spPr>
            <a:xfrm>
              <a:off x="18180" y="5524501"/>
              <a:ext cx="609422" cy="444370"/>
            </a:xfrm>
            <a:prstGeom prst="rect">
              <a:avLst/>
            </a:prstGeom>
          </p:spPr>
        </p:pic>
        <p:pic>
          <p:nvPicPr>
            <p:cNvPr id="4" name="Picture 3"/>
            <p:cNvPicPr>
              <a:picLocks noChangeAspect="1"/>
            </p:cNvPicPr>
            <p:nvPr/>
          </p:nvPicPr>
          <p:blipFill>
            <a:blip r:embed="rId6"/>
            <a:stretch>
              <a:fillRect/>
            </a:stretch>
          </p:blipFill>
          <p:spPr>
            <a:xfrm>
              <a:off x="1659735" y="4847396"/>
              <a:ext cx="991639" cy="1121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7"/>
            <a:stretch>
              <a:fillRect/>
            </a:stretch>
          </p:blipFill>
          <p:spPr>
            <a:xfrm>
              <a:off x="2692087" y="5324964"/>
              <a:ext cx="400923" cy="643906"/>
            </a:xfrm>
            <a:prstGeom prst="rect">
              <a:avLst/>
            </a:prstGeom>
          </p:spPr>
        </p:pic>
      </p:grpSp>
      <p:grpSp>
        <p:nvGrpSpPr>
          <p:cNvPr id="8" name="Group 7"/>
          <p:cNvGrpSpPr/>
          <p:nvPr/>
        </p:nvGrpSpPr>
        <p:grpSpPr>
          <a:xfrm>
            <a:off x="3534751" y="2109252"/>
            <a:ext cx="2359039" cy="1684851"/>
            <a:chOff x="3534751" y="2109252"/>
            <a:chExt cx="2359039" cy="1684851"/>
          </a:xfrm>
        </p:grpSpPr>
        <p:pic>
          <p:nvPicPr>
            <p:cNvPr id="50" name="Picture 49"/>
            <p:cNvPicPr>
              <a:picLocks noChangeAspect="1"/>
            </p:cNvPicPr>
            <p:nvPr/>
          </p:nvPicPr>
          <p:blipFill>
            <a:blip r:embed="rId8"/>
            <a:stretch>
              <a:fillRect/>
            </a:stretch>
          </p:blipFill>
          <p:spPr>
            <a:xfrm rot="16200000">
              <a:off x="4653233" y="1703139"/>
              <a:ext cx="814960" cy="1627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p:cNvPicPr>
              <a:picLocks noChangeAspect="1"/>
            </p:cNvPicPr>
            <p:nvPr/>
          </p:nvPicPr>
          <p:blipFill>
            <a:blip r:embed="rId9"/>
            <a:stretch>
              <a:fillRect/>
            </a:stretch>
          </p:blipFill>
          <p:spPr>
            <a:xfrm rot="16200000">
              <a:off x="4658099" y="2558413"/>
              <a:ext cx="824713" cy="1646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p:cNvPicPr>
              <a:picLocks noChangeAspect="1"/>
            </p:cNvPicPr>
            <p:nvPr/>
          </p:nvPicPr>
          <p:blipFill>
            <a:blip r:embed="rId10"/>
            <a:stretch>
              <a:fillRect/>
            </a:stretch>
          </p:blipFill>
          <p:spPr>
            <a:xfrm>
              <a:off x="3534751" y="3252281"/>
              <a:ext cx="653226" cy="497020"/>
            </a:xfrm>
            <a:prstGeom prst="rect">
              <a:avLst/>
            </a:prstGeom>
          </p:spPr>
        </p:pic>
        <p:pic>
          <p:nvPicPr>
            <p:cNvPr id="53" name="Picture 52"/>
            <p:cNvPicPr>
              <a:picLocks noChangeAspect="1"/>
            </p:cNvPicPr>
            <p:nvPr/>
          </p:nvPicPr>
          <p:blipFill>
            <a:blip r:embed="rId11"/>
            <a:stretch>
              <a:fillRect/>
            </a:stretch>
          </p:blipFill>
          <p:spPr>
            <a:xfrm>
              <a:off x="3542674" y="2441106"/>
              <a:ext cx="710028" cy="489919"/>
            </a:xfrm>
            <a:prstGeom prst="rect">
              <a:avLst/>
            </a:prstGeom>
          </p:spPr>
        </p:pic>
      </p:grpSp>
    </p:spTree>
    <p:extLst>
      <p:ext uri="{BB962C8B-B14F-4D97-AF65-F5344CB8AC3E}">
        <p14:creationId xmlns:p14="http://schemas.microsoft.com/office/powerpoint/2010/main" val="1450818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Effect transition="in" filter="fade">
                                      <p:cBhvr>
                                        <p:cTn id="35" dur="500"/>
                                        <p:tgtEl>
                                          <p:spTgt spid="32">
                                            <p:txEl>
                                              <p:pRg st="0" end="0"/>
                                            </p:txEl>
                                          </p:spTgt>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strips(downRight)">
                                      <p:cBhvr>
                                        <p:cTn id="43" dur="500"/>
                                        <p:tgtEl>
                                          <p:spTgt spid="37"/>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2">
                                            <p:txEl>
                                              <p:pRg st="0" end="0"/>
                                            </p:txEl>
                                          </p:spTgt>
                                        </p:tgtEl>
                                        <p:attrNameLst>
                                          <p:attrName>style.visibility</p:attrName>
                                        </p:attrNameLst>
                                      </p:cBhvr>
                                      <p:to>
                                        <p:strVal val="visible"/>
                                      </p:to>
                                    </p:set>
                                    <p:animEffect transition="in" filter="fade">
                                      <p:cBhvr>
                                        <p:cTn id="71" dur="500"/>
                                        <p:tgtEl>
                                          <p:spTgt spid="42">
                                            <p:txEl>
                                              <p:pRg st="0" end="0"/>
                                            </p:txEl>
                                          </p:spTgt>
                                        </p:tgtEl>
                                      </p:cBhvr>
                                    </p:animEffect>
                                  </p:childTnLst>
                                </p:cTn>
                              </p:par>
                            </p:childTnLst>
                          </p:cTn>
                        </p:par>
                        <p:par>
                          <p:cTn id="72" fill="hold">
                            <p:stCondLst>
                              <p:cond delay="8500"/>
                            </p:stCondLst>
                            <p:childTnLst>
                              <p:par>
                                <p:cTn id="73" presetID="18" presetClass="entr" presetSubtype="6"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strips(downRight)">
                                      <p:cBhvr>
                                        <p:cTn id="75" dur="500"/>
                                        <p:tgtEl>
                                          <p:spTgt spid="38"/>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00"/>
                                        <p:tgtEl>
                                          <p:spTgt spid="8"/>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34">
                                            <p:txEl>
                                              <p:pRg st="0" end="0"/>
                                            </p:txEl>
                                          </p:spTgt>
                                        </p:tgtEl>
                                        <p:attrNameLst>
                                          <p:attrName>style.visibility</p:attrName>
                                        </p:attrNameLst>
                                      </p:cBhvr>
                                      <p:to>
                                        <p:strVal val="visible"/>
                                      </p:to>
                                    </p:set>
                                    <p:animEffect transition="in" filter="fade">
                                      <p:cBhvr>
                                        <p:cTn id="99" dur="500"/>
                                        <p:tgtEl>
                                          <p:spTgt spid="34">
                                            <p:txEl>
                                              <p:pRg st="0" end="0"/>
                                            </p:txEl>
                                          </p:spTgt>
                                        </p:tgtEl>
                                      </p:cBhvr>
                                    </p:animEffect>
                                  </p:childTnLst>
                                </p:cTn>
                              </p:par>
                            </p:childTnLst>
                          </p:cTn>
                        </p:par>
                        <p:par>
                          <p:cTn id="100" fill="hold">
                            <p:stCondLst>
                              <p:cond delay="12000"/>
                            </p:stCondLst>
                            <p:childTnLst>
                              <p:par>
                                <p:cTn id="101" presetID="22" presetClass="entr" presetSubtype="4" fill="hold"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ipe(down)">
                                      <p:cBhvr>
                                        <p:cTn id="103" dur="500"/>
                                        <p:tgtEl>
                                          <p:spTgt spid="11"/>
                                        </p:tgtEl>
                                      </p:cBhvr>
                                    </p:animEffect>
                                  </p:childTnLst>
                                </p:cTn>
                              </p:par>
                            </p:childTnLst>
                          </p:cTn>
                        </p:par>
                        <p:par>
                          <p:cTn id="104" fill="hold">
                            <p:stCondLst>
                              <p:cond delay="12500"/>
                            </p:stCondLst>
                            <p:childTnLst>
                              <p:par>
                                <p:cTn id="105" presetID="18" presetClass="entr" presetSubtype="6"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strips(downRight)">
                                      <p:cBhvr>
                                        <p:cTn id="107" dur="500"/>
                                        <p:tgtEl>
                                          <p:spTgt spid="39"/>
                                        </p:tgtEl>
                                      </p:cBhvr>
                                    </p:animEffect>
                                  </p:childTnLst>
                                </p:cTn>
                              </p:par>
                            </p:childTnLst>
                          </p:cTn>
                        </p:par>
                        <p:par>
                          <p:cTn id="108" fill="hold">
                            <p:stCondLst>
                              <p:cond delay="13000"/>
                            </p:stCondLst>
                            <p:childTnLst>
                              <p:par>
                                <p:cTn id="109" presetID="22" presetClass="entr" presetSubtype="4"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down)">
                                      <p:cBhvr>
                                        <p:cTn id="111" dur="500"/>
                                        <p:tgtEl>
                                          <p:spTgt spid="54"/>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left)">
                                      <p:cBhvr>
                                        <p:cTn id="1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7" grpId="0"/>
      <p:bldP spid="38" grpId="0"/>
      <p:bldP spid="39" grpId="0"/>
      <p:bldP spid="32" grpId="0" build="p"/>
      <p:bldP spid="34" grpId="0" build="p"/>
      <p:bldP spid="42" grpId="0" build="p"/>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707153" y="4735217"/>
            <a:ext cx="2074702" cy="1044605"/>
          </a:xfrm>
          <a:prstGeom prst="roundRect">
            <a:avLst>
              <a:gd name="adj" fmla="val 8594"/>
            </a:avLst>
          </a:prstGeom>
          <a:solidFill>
            <a:srgbClr val="FFFFFF">
              <a:shade val="85000"/>
            </a:srgbClr>
          </a:solidFill>
          <a:ln>
            <a:solidFill>
              <a:schemeClr val="accent1">
                <a:lumMod val="60000"/>
                <a:lumOff val="40000"/>
              </a:schemeClr>
            </a:solidFill>
          </a:ln>
          <a:effectLst>
            <a:reflection blurRad="12700" stA="38000" endPos="28000" dist="5000" dir="5400000" sy="-100000" algn="bl" rotWithShape="0"/>
          </a:effectLst>
        </p:spPr>
      </p:pic>
      <p:grpSp>
        <p:nvGrpSpPr>
          <p:cNvPr id="3" name="Group 2"/>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852"/>
            <p:cNvSpPr/>
            <p:nvPr/>
          </p:nvSpPr>
          <p:spPr>
            <a:xfrm>
              <a:off x="4347690" y="4734544"/>
              <a:ext cx="219549" cy="219549"/>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7</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83848"/>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ECog</a:t>
            </a:r>
            <a:endParaRPr lang="en-GB" sz="800" dirty="0">
              <a:solidFill>
                <a:schemeClr val="bg1"/>
              </a:solidFill>
              <a:latin typeface="Kontrapunkt Bob" panose="02000000000000000000" pitchFamily="50" charset="0"/>
            </a:endParaRPr>
          </a:p>
        </p:txBody>
      </p:sp>
      <p:sp>
        <p:nvSpPr>
          <p:cNvPr id="33" name="TextBox 32"/>
          <p:cNvSpPr txBox="1"/>
          <p:nvPr/>
        </p:nvSpPr>
        <p:spPr>
          <a:xfrm>
            <a:off x="6620177" y="3279432"/>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ECog</a:t>
            </a:r>
            <a:endParaRPr lang="en-GB" sz="800" dirty="0">
              <a:solidFill>
                <a:schemeClr val="bg1"/>
              </a:solidFill>
              <a:latin typeface="Kontrapunkt Bob" panose="02000000000000000000" pitchFamily="50" charset="0"/>
            </a:endParaRPr>
          </a:p>
        </p:txBody>
      </p:sp>
      <p:sp>
        <p:nvSpPr>
          <p:cNvPr id="37" name="TextBox 36"/>
          <p:cNvSpPr txBox="1"/>
          <p:nvPr/>
        </p:nvSpPr>
        <p:spPr>
          <a:xfrm>
            <a:off x="627602" y="4185536"/>
            <a:ext cx="2378520" cy="553998"/>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For the image processing, we separate the Land and water since we only need to process the water.</a:t>
            </a:r>
            <a:endParaRPr lang="en-GB" sz="1200" dirty="0">
              <a:solidFill>
                <a:schemeClr val="bg1">
                  <a:lumMod val="50000"/>
                </a:schemeClr>
              </a:solidFill>
              <a:latin typeface="Aller Light" panose="02000503000000020004" pitchFamily="2" charset="0"/>
            </a:endParaRPr>
          </a:p>
        </p:txBody>
      </p:sp>
      <p:sp>
        <p:nvSpPr>
          <p:cNvPr id="38" name="TextBox 37"/>
          <p:cNvSpPr txBox="1"/>
          <p:nvPr/>
        </p:nvSpPr>
        <p:spPr>
          <a:xfrm>
            <a:off x="3422457" y="2297971"/>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Then we classify the tall structures accordingly. </a:t>
            </a:r>
            <a:endParaRPr lang="en-GB" sz="1200" dirty="0">
              <a:solidFill>
                <a:schemeClr val="bg1">
                  <a:lumMod val="50000"/>
                </a:schemeClr>
              </a:solidFill>
              <a:latin typeface="Aller Light" panose="02000503000000020004" pitchFamily="2" charset="0"/>
            </a:endParaRPr>
          </a:p>
        </p:txBody>
      </p:sp>
      <p:sp>
        <p:nvSpPr>
          <p:cNvPr id="39" name="TextBox 38"/>
          <p:cNvSpPr txBox="1"/>
          <p:nvPr/>
        </p:nvSpPr>
        <p:spPr>
          <a:xfrm>
            <a:off x="6613489" y="4244305"/>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Then we smoothen the shapefiles in </a:t>
            </a:r>
            <a:r>
              <a:rPr lang="en-GB" sz="1200" dirty="0" err="1" smtClean="0">
                <a:solidFill>
                  <a:schemeClr val="bg1">
                    <a:lumMod val="50000"/>
                  </a:schemeClr>
                </a:solidFill>
                <a:latin typeface="Aller Light" panose="02000503000000020004" pitchFamily="2" charset="0"/>
              </a:rPr>
              <a:t>ArcMap</a:t>
            </a:r>
            <a:endParaRPr lang="en-GB" sz="1200" dirty="0" smtClean="0">
              <a:solidFill>
                <a:schemeClr val="bg1">
                  <a:lumMod val="50000"/>
                </a:schemeClr>
              </a:solidFill>
              <a:latin typeface="Aller Light" panose="02000503000000020004" pitchFamily="2" charset="0"/>
            </a:endParaRP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100" dirty="0" smtClean="0"/>
              <a:t>Land  vs. Water</a:t>
            </a:r>
            <a:endParaRPr lang="en-GB" sz="1100" dirty="0"/>
          </a:p>
        </p:txBody>
      </p:sp>
      <p:sp>
        <p:nvSpPr>
          <p:cNvPr id="34" name="Text Placeholder 2"/>
          <p:cNvSpPr>
            <a:spLocks noGrp="1"/>
          </p:cNvSpPr>
          <p:nvPr>
            <p:ph type="body" sz="quarter" idx="11"/>
          </p:nvPr>
        </p:nvSpPr>
        <p:spPr>
          <a:xfrm>
            <a:off x="7294482" y="3124815"/>
            <a:ext cx="1086248" cy="424357"/>
          </a:xfrm>
          <a:noFill/>
        </p:spPr>
        <p:txBody>
          <a:bodyPr anchor="ctr">
            <a:noAutofit/>
          </a:bodyPr>
          <a:lstStyle/>
          <a:p>
            <a:pPr algn="ctr"/>
            <a:r>
              <a:rPr lang="en-GB" sz="1100" dirty="0" smtClean="0"/>
              <a:t>Smoothing</a:t>
            </a:r>
            <a:endParaRPr lang="en-GB" sz="1100" dirty="0"/>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Tall Structure Classification</a:t>
            </a:r>
            <a:endParaRPr lang="en-GB" sz="1100" dirty="0"/>
          </a:p>
        </p:txBody>
      </p:sp>
      <p:sp>
        <p:nvSpPr>
          <p:cNvPr id="40" name="Shape 1855"/>
          <p:cNvSpPr/>
          <p:nvPr/>
        </p:nvSpPr>
        <p:spPr>
          <a:xfrm>
            <a:off x="-920760" y="3020020"/>
            <a:ext cx="190565" cy="27223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 name="Group 1"/>
          <p:cNvGrpSpPr/>
          <p:nvPr/>
        </p:nvGrpSpPr>
        <p:grpSpPr>
          <a:xfrm>
            <a:off x="1201339" y="2681417"/>
            <a:ext cx="610838" cy="610838"/>
            <a:chOff x="1201339" y="2681417"/>
            <a:chExt cx="610838" cy="610838"/>
          </a:xfrm>
        </p:grpSpPr>
        <p:sp>
          <p:nvSpPr>
            <p:cNvPr id="12" name="Shape 1809"/>
            <p:cNvSpPr/>
            <p:nvPr/>
          </p:nvSpPr>
          <p:spPr>
            <a:xfrm>
              <a:off x="120133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1852"/>
            <p:cNvSpPr/>
            <p:nvPr/>
          </p:nvSpPr>
          <p:spPr>
            <a:xfrm>
              <a:off x="1358993" y="2839561"/>
              <a:ext cx="219549" cy="219549"/>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7" name="Shape 1849"/>
          <p:cNvSpPr/>
          <p:nvPr/>
        </p:nvSpPr>
        <p:spPr>
          <a:xfrm>
            <a:off x="-867750" y="345769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4" name="Group 3"/>
          <p:cNvGrpSpPr/>
          <p:nvPr/>
        </p:nvGrpSpPr>
        <p:grpSpPr>
          <a:xfrm>
            <a:off x="7020899" y="2681417"/>
            <a:ext cx="610838" cy="610838"/>
            <a:chOff x="7020899" y="2681417"/>
            <a:chExt cx="610838" cy="610838"/>
          </a:xfrm>
        </p:grpSpPr>
        <p:sp>
          <p:nvSpPr>
            <p:cNvPr id="6" name="Shape 1803"/>
            <p:cNvSpPr/>
            <p:nvPr/>
          </p:nvSpPr>
          <p:spPr>
            <a:xfrm>
              <a:off x="702089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1804"/>
            <p:cNvSpPr/>
            <p:nvPr/>
          </p:nvSpPr>
          <p:spPr>
            <a:xfrm>
              <a:off x="7221006" y="2859371"/>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pic>
        <p:nvPicPr>
          <p:cNvPr id="5" name="Picture 4"/>
          <p:cNvPicPr>
            <a:picLocks noChangeAspect="1"/>
          </p:cNvPicPr>
          <p:nvPr/>
        </p:nvPicPr>
        <p:blipFill rotWithShape="1">
          <a:blip r:embed="rId4"/>
          <a:srcRect t="13964" b="22769"/>
          <a:stretch/>
        </p:blipFill>
        <p:spPr>
          <a:xfrm>
            <a:off x="635736" y="4790982"/>
            <a:ext cx="2370386" cy="1045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9" name="Picture 48"/>
          <p:cNvPicPr/>
          <p:nvPr/>
        </p:nvPicPr>
        <p:blipFill rotWithShape="1">
          <a:blip r:embed="rId5" cstate="print">
            <a:extLst>
              <a:ext uri="{28A0092B-C50C-407E-A947-70E740481C1C}">
                <a14:useLocalDpi xmlns:a14="http://schemas.microsoft.com/office/drawing/2010/main" val="0"/>
              </a:ext>
            </a:extLst>
          </a:blip>
          <a:srcRect b="5083"/>
          <a:stretch/>
        </p:blipFill>
        <p:spPr bwMode="auto">
          <a:xfrm>
            <a:off x="3461553" y="2710267"/>
            <a:ext cx="2175463" cy="829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8830192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500"/>
                                        <p:tgtEl>
                                          <p:spTgt spid="32">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strips(downRight)">
                                      <p:cBhvr>
                                        <p:cTn id="35" dur="500"/>
                                        <p:tgtEl>
                                          <p:spTgt spid="3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fade">
                                      <p:cBhvr>
                                        <p:cTn id="59" dur="500"/>
                                        <p:tgtEl>
                                          <p:spTgt spid="42">
                                            <p:txEl>
                                              <p:pRg st="0" end="0"/>
                                            </p:txEl>
                                          </p:spTgt>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up)">
                                      <p:cBhvr>
                                        <p:cTn id="63" dur="500"/>
                                        <p:tgtEl>
                                          <p:spTgt spid="3"/>
                                        </p:tgtEl>
                                      </p:cBhvr>
                                    </p:animEffect>
                                  </p:childTnLst>
                                </p:cTn>
                              </p:par>
                            </p:childTnLst>
                          </p:cTn>
                        </p:par>
                        <p:par>
                          <p:cTn id="64" fill="hold">
                            <p:stCondLst>
                              <p:cond delay="7500"/>
                            </p:stCondLst>
                            <p:childTnLst>
                              <p:par>
                                <p:cTn id="65" presetID="18" presetClass="entr" presetSubtype="6"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strips(downRight)">
                                      <p:cBhvr>
                                        <p:cTn id="67" dur="500"/>
                                        <p:tgtEl>
                                          <p:spTgt spid="38"/>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11000"/>
                            </p:stCondLst>
                            <p:childTnLst>
                              <p:par>
                                <p:cTn id="93" presetID="22" presetClass="entr" presetSubtype="4"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down)">
                                      <p:cBhvr>
                                        <p:cTn id="95" dur="500"/>
                                        <p:tgtEl>
                                          <p:spTgt spid="4"/>
                                        </p:tgtEl>
                                      </p:cBhvr>
                                    </p:animEffect>
                                  </p:childTnLst>
                                </p:cTn>
                              </p:par>
                            </p:childTnLst>
                          </p:cTn>
                        </p:par>
                        <p:par>
                          <p:cTn id="96" fill="hold">
                            <p:stCondLst>
                              <p:cond delay="11500"/>
                            </p:stCondLst>
                            <p:childTnLst>
                              <p:par>
                                <p:cTn id="97" presetID="18" presetClass="entr" presetSubtype="6"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strips(downRight)">
                                      <p:cBhvr>
                                        <p:cTn id="99" dur="500"/>
                                        <p:tgtEl>
                                          <p:spTgt spid="39"/>
                                        </p:tgtEl>
                                      </p:cBhvr>
                                    </p:animEffect>
                                  </p:childTnLst>
                                </p:cTn>
                              </p:par>
                            </p:childTnLst>
                          </p:cTn>
                        </p:par>
                        <p:par>
                          <p:cTn id="100" fill="hold">
                            <p:stCondLst>
                              <p:cond delay="12000"/>
                            </p:stCondLst>
                            <p:childTnLst>
                              <p:par>
                                <p:cTn id="101" presetID="22" presetClass="entr" presetSubtype="4"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down)">
                                      <p:cBhvr>
                                        <p:cTn id="103" dur="500"/>
                                        <p:tgtEl>
                                          <p:spTgt spid="7"/>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7" grpId="0"/>
      <p:bldP spid="38" grpId="0"/>
      <p:bldP spid="39" grpId="0"/>
      <p:bldP spid="32" grpId="0" build="p"/>
      <p:bldP spid="34" grpId="0" build="p"/>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Y:\CoastMap\Maps\Victorias\VIC_FC.png"/>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4161" t="4338" r="30065" b="20394"/>
          <a:stretch/>
        </p:blipFill>
        <p:spPr bwMode="auto">
          <a:xfrm>
            <a:off x="2700087" y="375702"/>
            <a:ext cx="3535136" cy="2858195"/>
          </a:xfrm>
          <a:prstGeom prst="roundRect">
            <a:avLst>
              <a:gd name="adj" fmla="val 8594"/>
            </a:avLst>
          </a:prstGeom>
          <a:solidFill>
            <a:srgbClr val="FFFFFF">
              <a:shade val="85000"/>
            </a:srgbClr>
          </a:solidFill>
          <a:ln>
            <a:solidFill>
              <a:schemeClr val="accent1">
                <a:lumMod val="60000"/>
                <a:lumOff val="40000"/>
              </a:schemeClr>
            </a:solidFill>
          </a:ln>
          <a:effectLst>
            <a:reflection blurRad="12700" stA="38000" endPos="28000" dist="5000" dir="5400000" sy="-100000" algn="bl" rotWithShape="0"/>
          </a:effectLst>
        </p:spPr>
      </p:pic>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8</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7" name="Shape 1834"/>
          <p:cNvSpPr/>
          <p:nvPr/>
        </p:nvSpPr>
        <p:spPr>
          <a:xfrm>
            <a:off x="-1" y="3851777"/>
            <a:ext cx="1570499"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8" name="TextBox 37"/>
          <p:cNvSpPr txBox="1"/>
          <p:nvPr/>
        </p:nvSpPr>
        <p:spPr>
          <a:xfrm>
            <a:off x="3263805" y="3389426"/>
            <a:ext cx="2422217" cy="215444"/>
          </a:xfrm>
          <a:prstGeom prst="rect">
            <a:avLst/>
          </a:prstGeom>
          <a:noFill/>
        </p:spPr>
        <p:txBody>
          <a:bodyPr wrap="square" lIns="0" tIns="0" rIns="0" bIns="0" rtlCol="0">
            <a:spAutoFit/>
          </a:bodyPr>
          <a:lstStyle/>
          <a:p>
            <a:r>
              <a:rPr lang="en-GB" sz="1400" dirty="0" smtClean="0">
                <a:solidFill>
                  <a:schemeClr val="bg1">
                    <a:lumMod val="50000"/>
                  </a:schemeClr>
                </a:solidFill>
                <a:latin typeface="Aller Light" panose="02000503000000020004" pitchFamily="2" charset="0"/>
              </a:rPr>
              <a:t>Then we create an </a:t>
            </a:r>
            <a:r>
              <a:rPr lang="en-GB" sz="1400" dirty="0" err="1" smtClean="0">
                <a:solidFill>
                  <a:schemeClr val="bg1">
                    <a:lumMod val="50000"/>
                  </a:schemeClr>
                </a:solidFill>
                <a:latin typeface="Aller Light" panose="02000503000000020004" pitchFamily="2" charset="0"/>
              </a:rPr>
              <a:t>ouput</a:t>
            </a:r>
            <a:r>
              <a:rPr lang="en-GB" sz="1400" dirty="0" smtClean="0">
                <a:solidFill>
                  <a:schemeClr val="bg1">
                    <a:lumMod val="50000"/>
                  </a:schemeClr>
                </a:solidFill>
                <a:latin typeface="Aller Light" panose="02000503000000020004" pitchFamily="2" charset="0"/>
              </a:rPr>
              <a:t> map.</a:t>
            </a:r>
            <a:endParaRPr lang="en-GB" sz="1400" dirty="0">
              <a:solidFill>
                <a:schemeClr val="bg1">
                  <a:lumMod val="50000"/>
                </a:schemeClr>
              </a:solidFill>
              <a:latin typeface="Aller Light" panose="02000503000000020004" pitchFamily="2" charset="0"/>
            </a:endParaRPr>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Shapefiles</a:t>
            </a:r>
            <a:endParaRPr lang="en-GB" sz="1100" dirty="0"/>
          </a:p>
        </p:txBody>
      </p:sp>
      <p:sp>
        <p:nvSpPr>
          <p:cNvPr id="40" name="Shape 1855"/>
          <p:cNvSpPr/>
          <p:nvPr/>
        </p:nvSpPr>
        <p:spPr>
          <a:xfrm>
            <a:off x="-920760" y="3020020"/>
            <a:ext cx="190565" cy="27223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1849"/>
          <p:cNvSpPr/>
          <p:nvPr/>
        </p:nvSpPr>
        <p:spPr>
          <a:xfrm>
            <a:off x="-867750" y="345769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 name="Group 1"/>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1804"/>
            <p:cNvSpPr/>
            <p:nvPr/>
          </p:nvSpPr>
          <p:spPr>
            <a:xfrm>
              <a:off x="4337878" y="4716489"/>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Tree>
    <p:extLst>
      <p:ext uri="{BB962C8B-B14F-4D97-AF65-F5344CB8AC3E}">
        <p14:creationId xmlns:p14="http://schemas.microsoft.com/office/powerpoint/2010/main" val="31209753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animEffect transition="in" filter="fade">
                                      <p:cBhvr>
                                        <p:cTn id="33" dur="500"/>
                                        <p:tgtEl>
                                          <p:spTgt spid="42">
                                            <p:txEl>
                                              <p:pRg st="0" end="0"/>
                                            </p:txEl>
                                          </p:spTgt>
                                        </p:tgtEl>
                                      </p:cBhvr>
                                    </p:animEffect>
                                  </p:childTnLst>
                                </p:cTn>
                              </p:par>
                            </p:childTnLst>
                          </p:cTn>
                        </p:par>
                        <p:par>
                          <p:cTn id="34" fill="hold">
                            <p:stCondLst>
                              <p:cond delay="3000"/>
                            </p:stCondLst>
                            <p:childTnLst>
                              <p:par>
                                <p:cTn id="35" presetID="18" presetClass="entr" presetSubtype="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strips(downRight)">
                                      <p:cBhvr>
                                        <p:cTn id="37" dur="500"/>
                                        <p:tgtEl>
                                          <p:spTgt spid="38"/>
                                        </p:tgtEl>
                                      </p:cBhvr>
                                    </p:animEffect>
                                  </p:childTnLst>
                                </p:cTn>
                              </p:par>
                              <p:par>
                                <p:cTn id="38" presetID="42"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7" grpId="0" animBg="1"/>
      <p:bldP spid="28" grpId="0" animBg="1"/>
      <p:bldP spid="35" grpId="0"/>
      <p:bldP spid="38" grpId="0"/>
      <p:bldP spid="42" grpId="0" build="p"/>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EC2A8A"/>
      </a:accent1>
      <a:accent2>
        <a:srgbClr val="2D31BC"/>
      </a:accent2>
      <a:accent3>
        <a:srgbClr val="B9C3D1"/>
      </a:accent3>
      <a:accent4>
        <a:srgbClr val="CAD1DC"/>
      </a:accent4>
      <a:accent5>
        <a:srgbClr val="A6AAA9"/>
      </a:accent5>
      <a:accent6>
        <a:srgbClr val="DCDEE0"/>
      </a:accent6>
      <a:hlink>
        <a:srgbClr val="7F7F7F"/>
      </a:hlink>
      <a:folHlink>
        <a:srgbClr val="7BBBB5"/>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8026</TotalTime>
  <Words>2397</Words>
  <Application>Microsoft Office PowerPoint</Application>
  <PresentationFormat>On-screen Show (4:3)</PresentationFormat>
  <Paragraphs>317</Paragraphs>
  <Slides>25</Slides>
  <Notes>24</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25</vt:i4>
      </vt:variant>
    </vt:vector>
  </HeadingPairs>
  <TitlesOfParts>
    <vt:vector size="39" baseType="lpstr">
      <vt:lpstr>Kontrapunkt Bob</vt:lpstr>
      <vt:lpstr>Arial</vt:lpstr>
      <vt:lpstr>Kontrapunkt Bob Bold</vt:lpstr>
      <vt:lpstr>Cambria Math</vt:lpstr>
      <vt:lpstr>Kontrapunkt Bob Light</vt:lpstr>
      <vt:lpstr>Calibri</vt:lpstr>
      <vt:lpstr>Aller Light</vt:lpstr>
      <vt:lpstr>Helvetica Light</vt:lpstr>
      <vt:lpstr>Open Sans Light</vt:lpstr>
      <vt:lpstr>Calibri Light</vt:lpstr>
      <vt:lpstr>Times New Roman</vt:lpstr>
      <vt:lpstr>Century</vt:lpstr>
      <vt:lpstr>平成明朝</vt:lpstr>
      <vt:lpstr>Office Theme</vt:lpstr>
      <vt:lpstr>PowerPoint Presentation</vt:lpstr>
      <vt:lpstr>PowerPoint Presentation</vt:lpstr>
      <vt:lpstr>Aquaculture Production</vt:lpstr>
      <vt:lpstr>Objective</vt:lpstr>
      <vt:lpstr>Fish Corral</vt:lpstr>
      <vt:lpstr>PowerPoint Presentation</vt:lpstr>
      <vt:lpstr>Workflow</vt:lpstr>
      <vt:lpstr>PowerPoint Presentation</vt:lpstr>
      <vt:lpstr>PowerPoint Presentation</vt:lpstr>
      <vt:lpstr>ArcMAP Layers</vt:lpstr>
      <vt:lpstr>PowerPoint Presentation</vt:lpstr>
      <vt:lpstr>Image Processing</vt:lpstr>
      <vt:lpstr>Image Processing</vt:lpstr>
      <vt:lpstr>Image Processing</vt:lpstr>
      <vt:lpstr>Image Processing</vt:lpstr>
      <vt:lpstr>Image Processing</vt:lpstr>
      <vt:lpstr>Image Processing</vt:lpstr>
      <vt:lpstr>Image Processing</vt:lpstr>
      <vt:lpstr>Image Processing</vt:lpstr>
      <vt:lpstr>Accuracy Assessment</vt:lpstr>
      <vt:lpstr>Output Map</vt:lpstr>
      <vt:lpstr>Conclusion</vt:lpstr>
      <vt:lpstr>Recommendation</vt:lpstr>
      <vt:lpstr>CO-AUTHORS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Mark Anthony Cabanlit</cp:lastModifiedBy>
  <cp:revision>1156</cp:revision>
  <dcterms:created xsi:type="dcterms:W3CDTF">2014-05-23T08:09:55Z</dcterms:created>
  <dcterms:modified xsi:type="dcterms:W3CDTF">2015-10-20T01:45:31Z</dcterms:modified>
</cp:coreProperties>
</file>